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10" r:id="rId4"/>
  </p:sldMasterIdLst>
  <p:notesMasterIdLst>
    <p:notesMasterId r:id="rId36"/>
  </p:notesMasterIdLst>
  <p:handoutMasterIdLst>
    <p:handoutMasterId r:id="rId37"/>
  </p:handoutMasterIdLst>
  <p:sldIdLst>
    <p:sldId id="256" r:id="rId5"/>
    <p:sldId id="257" r:id="rId6"/>
    <p:sldId id="880" r:id="rId7"/>
    <p:sldId id="370" r:id="rId8"/>
    <p:sldId id="890" r:id="rId9"/>
    <p:sldId id="381" r:id="rId10"/>
    <p:sldId id="373" r:id="rId11"/>
    <p:sldId id="258" r:id="rId12"/>
    <p:sldId id="386" r:id="rId13"/>
    <p:sldId id="371" r:id="rId14"/>
    <p:sldId id="881" r:id="rId15"/>
    <p:sldId id="869" r:id="rId16"/>
    <p:sldId id="887" r:id="rId17"/>
    <p:sldId id="891" r:id="rId18"/>
    <p:sldId id="372" r:id="rId19"/>
    <p:sldId id="882" r:id="rId20"/>
    <p:sldId id="369" r:id="rId21"/>
    <p:sldId id="888" r:id="rId22"/>
    <p:sldId id="861" r:id="rId23"/>
    <p:sldId id="376" r:id="rId24"/>
    <p:sldId id="889" r:id="rId25"/>
    <p:sldId id="396" r:id="rId26"/>
    <p:sldId id="879" r:id="rId27"/>
    <p:sldId id="892" r:id="rId28"/>
    <p:sldId id="874" r:id="rId29"/>
    <p:sldId id="883" r:id="rId30"/>
    <p:sldId id="875" r:id="rId31"/>
    <p:sldId id="878" r:id="rId32"/>
    <p:sldId id="876" r:id="rId33"/>
    <p:sldId id="877" r:id="rId34"/>
    <p:sldId id="894" r:id="rId35"/>
  </p:sldIdLst>
  <p:sldSz cx="9144000" cy="5143500" type="screen16x9"/>
  <p:notesSz cx="6858000" cy="9144000"/>
  <p:embeddedFontLst>
    <p:embeddedFont>
      <p:font typeface="Calibri" panose="020F0502020204030204" pitchFamily="34" charset="0"/>
      <p:regular r:id="rId38"/>
      <p:bold r:id="rId39"/>
      <p:italic r:id="rId40"/>
      <p:boldItalic r:id="rId41"/>
    </p:embeddedFont>
    <p:embeddedFont>
      <p:font typeface="Open Sans" panose="020B0606030504020204" pitchFamily="34" charset="0"/>
      <p:regular r:id="rId42"/>
      <p:bold r:id="rId43"/>
      <p:italic r:id="rId44"/>
      <p:boldItalic r:id="rId45"/>
    </p:embeddedFont>
    <p:embeddedFont>
      <p:font typeface="Open Sans SemiBold" panose="020B0706030804020204" pitchFamily="34" charset="0"/>
      <p:bold r:id="rId46"/>
      <p:boldItalic r:id="rId4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m Taylor" initials="PT" lastIdx="1" clrIdx="0">
    <p:extLst/>
  </p:cmAuthor>
  <p:cmAuthor id="2" name="Gail Sandler" initials="GS" lastIdx="4"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6D00"/>
    <a:srgbClr val="44545F"/>
    <a:srgbClr val="B1B7BC"/>
    <a:srgbClr val="0A7DA0"/>
    <a:srgbClr val="007C9E"/>
    <a:srgbClr val="004D72"/>
    <a:srgbClr val="004D71"/>
    <a:srgbClr val="45545F"/>
    <a:srgbClr val="1B3764"/>
    <a:srgbClr val="0090B9"/>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03" autoAdjust="0"/>
    <p:restoredTop sz="91799" autoAdjust="0"/>
  </p:normalViewPr>
  <p:slideViewPr>
    <p:cSldViewPr snapToGrid="0">
      <p:cViewPr>
        <p:scale>
          <a:sx n="100" d="100"/>
          <a:sy n="100" d="100"/>
        </p:scale>
        <p:origin x="-725" y="-106"/>
      </p:cViewPr>
      <p:guideLst>
        <p:guide orient="horz" pos="1620"/>
        <p:guide pos="2880"/>
      </p:guideLst>
    </p:cSldViewPr>
  </p:slideViewPr>
  <p:outlineViewPr>
    <p:cViewPr>
      <p:scale>
        <a:sx n="33" d="100"/>
        <a:sy n="33" d="100"/>
      </p:scale>
      <p:origin x="0" y="-1488"/>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Lst>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7.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commentAuthors" Target="commentAuthors.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openxmlformats.org/officeDocument/2006/relationships/presProps" Target="presProps.xml"/></Relationships>
</file>

<file path=ppt/_rels/viewProps.xml.rels><?xml version="1.0" encoding="UTF-8" standalone="yes"?>
<Relationships xmlns="http://schemas.openxmlformats.org/package/2006/relationships"><Relationship Id="rId8" Type="http://schemas.openxmlformats.org/officeDocument/2006/relationships/slide" Target="slides/slide9.xml"/><Relationship Id="rId13" Type="http://schemas.openxmlformats.org/officeDocument/2006/relationships/slide" Target="slides/slide16.xml"/><Relationship Id="rId18" Type="http://schemas.openxmlformats.org/officeDocument/2006/relationships/slide" Target="slides/slide21.xml"/><Relationship Id="rId26" Type="http://schemas.openxmlformats.org/officeDocument/2006/relationships/slide" Target="slides/slide30.xml"/><Relationship Id="rId3" Type="http://schemas.openxmlformats.org/officeDocument/2006/relationships/slide" Target="slides/slide3.xml"/><Relationship Id="rId21" Type="http://schemas.openxmlformats.org/officeDocument/2006/relationships/slide" Target="slides/slide25.xml"/><Relationship Id="rId7" Type="http://schemas.openxmlformats.org/officeDocument/2006/relationships/slide" Target="slides/slide8.xml"/><Relationship Id="rId12" Type="http://schemas.openxmlformats.org/officeDocument/2006/relationships/slide" Target="slides/slide15.xml"/><Relationship Id="rId17" Type="http://schemas.openxmlformats.org/officeDocument/2006/relationships/slide" Target="slides/slide20.xml"/><Relationship Id="rId25" Type="http://schemas.openxmlformats.org/officeDocument/2006/relationships/slide" Target="slides/slide29.xml"/><Relationship Id="rId2" Type="http://schemas.openxmlformats.org/officeDocument/2006/relationships/slide" Target="slides/slide2.xml"/><Relationship Id="rId16" Type="http://schemas.openxmlformats.org/officeDocument/2006/relationships/slide" Target="slides/slide19.xml"/><Relationship Id="rId20" Type="http://schemas.openxmlformats.org/officeDocument/2006/relationships/slide" Target="slides/slide23.xml"/><Relationship Id="rId1" Type="http://schemas.openxmlformats.org/officeDocument/2006/relationships/slide" Target="slides/slide1.xml"/><Relationship Id="rId6" Type="http://schemas.openxmlformats.org/officeDocument/2006/relationships/slide" Target="slides/slide7.xml"/><Relationship Id="rId11" Type="http://schemas.openxmlformats.org/officeDocument/2006/relationships/slide" Target="slides/slide12.xml"/><Relationship Id="rId24" Type="http://schemas.openxmlformats.org/officeDocument/2006/relationships/slide" Target="slides/slide28.xml"/><Relationship Id="rId5" Type="http://schemas.openxmlformats.org/officeDocument/2006/relationships/slide" Target="slides/slide6.xml"/><Relationship Id="rId15" Type="http://schemas.openxmlformats.org/officeDocument/2006/relationships/slide" Target="slides/slide18.xml"/><Relationship Id="rId23" Type="http://schemas.openxmlformats.org/officeDocument/2006/relationships/slide" Target="slides/slide27.xml"/><Relationship Id="rId10" Type="http://schemas.openxmlformats.org/officeDocument/2006/relationships/slide" Target="slides/slide11.xml"/><Relationship Id="rId19" Type="http://schemas.openxmlformats.org/officeDocument/2006/relationships/slide" Target="slides/slide22.xml"/><Relationship Id="rId4" Type="http://schemas.openxmlformats.org/officeDocument/2006/relationships/slide" Target="slides/slide4.xml"/><Relationship Id="rId9" Type="http://schemas.openxmlformats.org/officeDocument/2006/relationships/slide" Target="slides/slide10.xml"/><Relationship Id="rId14" Type="http://schemas.openxmlformats.org/officeDocument/2006/relationships/slide" Target="slides/slide17.xml"/><Relationship Id="rId22" Type="http://schemas.openxmlformats.org/officeDocument/2006/relationships/slide" Target="slides/slide2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Pengelly" userId="d269fecd-a8a2-4e5a-93ae-88bdaab21f51" providerId="ADAL" clId="{1E0106E6-BEC7-4BB3-B8BD-F24464CE30D4}"/>
    <pc:docChg chg="undo custSel addSld delSld modSld sldOrd">
      <pc:chgData name="James Pengelly" userId="d269fecd-a8a2-4e5a-93ae-88bdaab21f51" providerId="ADAL" clId="{1E0106E6-BEC7-4BB3-B8BD-F24464CE30D4}" dt="2020-07-31T12:41:24.554" v="7707" actId="5793"/>
      <pc:docMkLst>
        <pc:docMk/>
      </pc:docMkLst>
      <pc:sldChg chg="modSp mod ord">
        <pc:chgData name="James Pengelly" userId="d269fecd-a8a2-4e5a-93ae-88bdaab21f51" providerId="ADAL" clId="{1E0106E6-BEC7-4BB3-B8BD-F24464CE30D4}" dt="2020-07-30T13:50:19.578" v="818" actId="20577"/>
        <pc:sldMkLst>
          <pc:docMk/>
          <pc:sldMk cId="2149687813" sldId="258"/>
        </pc:sldMkLst>
        <pc:spChg chg="mod">
          <ac:chgData name="James Pengelly" userId="d269fecd-a8a2-4e5a-93ae-88bdaab21f51" providerId="ADAL" clId="{1E0106E6-BEC7-4BB3-B8BD-F24464CE30D4}" dt="2020-07-30T13:50:19.578" v="818" actId="20577"/>
          <ac:spMkLst>
            <pc:docMk/>
            <pc:sldMk cId="2149687813" sldId="258"/>
            <ac:spMk id="2" creationId="{02195E12-4EDD-4158-922D-548864B0A126}"/>
          </ac:spMkLst>
        </pc:spChg>
      </pc:sldChg>
      <pc:sldChg chg="modSp mod">
        <pc:chgData name="James Pengelly" userId="d269fecd-a8a2-4e5a-93ae-88bdaab21f51" providerId="ADAL" clId="{1E0106E6-BEC7-4BB3-B8BD-F24464CE30D4}" dt="2020-07-31T10:41:58.123" v="4698" actId="21"/>
        <pc:sldMkLst>
          <pc:docMk/>
          <pc:sldMk cId="1741760773" sldId="369"/>
        </pc:sldMkLst>
        <pc:spChg chg="mod">
          <ac:chgData name="James Pengelly" userId="d269fecd-a8a2-4e5a-93ae-88bdaab21f51" providerId="ADAL" clId="{1E0106E6-BEC7-4BB3-B8BD-F24464CE30D4}" dt="2020-07-31T10:41:58.123" v="4698" actId="21"/>
          <ac:spMkLst>
            <pc:docMk/>
            <pc:sldMk cId="1741760773" sldId="369"/>
            <ac:spMk id="3" creationId="{00000000-0000-0000-0000-000000000000}"/>
          </ac:spMkLst>
        </pc:spChg>
        <pc:spChg chg="mod">
          <ac:chgData name="James Pengelly" userId="d269fecd-a8a2-4e5a-93ae-88bdaab21f51" providerId="ADAL" clId="{1E0106E6-BEC7-4BB3-B8BD-F24464CE30D4}" dt="2020-07-31T10:40:52.969" v="4671"/>
          <ac:spMkLst>
            <pc:docMk/>
            <pc:sldMk cId="1741760773" sldId="369"/>
            <ac:spMk id="13314" creationId="{00000000-0000-0000-0000-000000000000}"/>
          </ac:spMkLst>
        </pc:spChg>
      </pc:sldChg>
      <pc:sldChg chg="addSp delSp modSp mod setBg chgLayout">
        <pc:chgData name="James Pengelly" userId="d269fecd-a8a2-4e5a-93ae-88bdaab21f51" providerId="ADAL" clId="{1E0106E6-BEC7-4BB3-B8BD-F24464CE30D4}" dt="2020-07-30T13:37:56.034" v="285" actId="20577"/>
        <pc:sldMkLst>
          <pc:docMk/>
          <pc:sldMk cId="3551621681" sldId="370"/>
        </pc:sldMkLst>
        <pc:spChg chg="add del mod">
          <ac:chgData name="James Pengelly" userId="d269fecd-a8a2-4e5a-93ae-88bdaab21f51" providerId="ADAL" clId="{1E0106E6-BEC7-4BB3-B8BD-F24464CE30D4}" dt="2020-07-30T13:32:22.122" v="17"/>
          <ac:spMkLst>
            <pc:docMk/>
            <pc:sldMk cId="3551621681" sldId="370"/>
            <ac:spMk id="2" creationId="{57D823D5-28B9-475F-9CEC-39EB0BDA267C}"/>
          </ac:spMkLst>
        </pc:spChg>
        <pc:spChg chg="add del mod">
          <ac:chgData name="James Pengelly" userId="d269fecd-a8a2-4e5a-93ae-88bdaab21f51" providerId="ADAL" clId="{1E0106E6-BEC7-4BB3-B8BD-F24464CE30D4}" dt="2020-07-30T13:32:22.122" v="17"/>
          <ac:spMkLst>
            <pc:docMk/>
            <pc:sldMk cId="3551621681" sldId="370"/>
            <ac:spMk id="3" creationId="{168A8C15-E4B5-478E-ADAE-953EA59DF371}"/>
          </ac:spMkLst>
        </pc:spChg>
        <pc:spChg chg="add del mod">
          <ac:chgData name="James Pengelly" userId="d269fecd-a8a2-4e5a-93ae-88bdaab21f51" providerId="ADAL" clId="{1E0106E6-BEC7-4BB3-B8BD-F24464CE30D4}" dt="2020-07-30T13:32:28.368" v="18"/>
          <ac:spMkLst>
            <pc:docMk/>
            <pc:sldMk cId="3551621681" sldId="370"/>
            <ac:spMk id="4" creationId="{AB46A65E-208D-44C2-9B3F-DF68F92170EF}"/>
          </ac:spMkLst>
        </pc:spChg>
        <pc:spChg chg="add del mod">
          <ac:chgData name="James Pengelly" userId="d269fecd-a8a2-4e5a-93ae-88bdaab21f51" providerId="ADAL" clId="{1E0106E6-BEC7-4BB3-B8BD-F24464CE30D4}" dt="2020-07-30T13:32:28.368" v="18"/>
          <ac:spMkLst>
            <pc:docMk/>
            <pc:sldMk cId="3551621681" sldId="370"/>
            <ac:spMk id="5" creationId="{5F7DF4BE-1C4B-4A9A-AAFF-2F4FF2CC4CA2}"/>
          </ac:spMkLst>
        </pc:spChg>
        <pc:spChg chg="mod ord">
          <ac:chgData name="James Pengelly" userId="d269fecd-a8a2-4e5a-93ae-88bdaab21f51" providerId="ADAL" clId="{1E0106E6-BEC7-4BB3-B8BD-F24464CE30D4}" dt="2020-07-30T13:32:32.204" v="19" actId="700"/>
          <ac:spMkLst>
            <pc:docMk/>
            <pc:sldMk cId="3551621681" sldId="370"/>
            <ac:spMk id="11266" creationId="{00000000-0000-0000-0000-000000000000}"/>
          </ac:spMkLst>
        </pc:spChg>
        <pc:spChg chg="mod ord">
          <ac:chgData name="James Pengelly" userId="d269fecd-a8a2-4e5a-93ae-88bdaab21f51" providerId="ADAL" clId="{1E0106E6-BEC7-4BB3-B8BD-F24464CE30D4}" dt="2020-07-30T13:37:56.034" v="285" actId="20577"/>
          <ac:spMkLst>
            <pc:docMk/>
            <pc:sldMk cId="3551621681" sldId="370"/>
            <ac:spMk id="11267" creationId="{00000000-0000-0000-0000-000000000000}"/>
          </ac:spMkLst>
        </pc:spChg>
      </pc:sldChg>
      <pc:sldChg chg="modSp mod ord">
        <pc:chgData name="James Pengelly" userId="d269fecd-a8a2-4e5a-93ae-88bdaab21f51" providerId="ADAL" clId="{1E0106E6-BEC7-4BB3-B8BD-F24464CE30D4}" dt="2020-07-30T14:38:37.644" v="1482" actId="6549"/>
        <pc:sldMkLst>
          <pc:docMk/>
          <pc:sldMk cId="1971374313" sldId="373"/>
        </pc:sldMkLst>
        <pc:spChg chg="mod">
          <ac:chgData name="James Pengelly" userId="d269fecd-a8a2-4e5a-93ae-88bdaab21f51" providerId="ADAL" clId="{1E0106E6-BEC7-4BB3-B8BD-F24464CE30D4}" dt="2020-07-30T13:42:09.522" v="484" actId="20577"/>
          <ac:spMkLst>
            <pc:docMk/>
            <pc:sldMk cId="1971374313" sldId="373"/>
            <ac:spMk id="12290" creationId="{00000000-0000-0000-0000-000000000000}"/>
          </ac:spMkLst>
        </pc:spChg>
        <pc:spChg chg="mod">
          <ac:chgData name="James Pengelly" userId="d269fecd-a8a2-4e5a-93ae-88bdaab21f51" providerId="ADAL" clId="{1E0106E6-BEC7-4BB3-B8BD-F24464CE30D4}" dt="2020-07-30T14:38:37.644" v="1482" actId="6549"/>
          <ac:spMkLst>
            <pc:docMk/>
            <pc:sldMk cId="1971374313" sldId="373"/>
            <ac:spMk id="12291" creationId="{00000000-0000-0000-0000-000000000000}"/>
          </ac:spMkLst>
        </pc:spChg>
      </pc:sldChg>
      <pc:sldChg chg="modSp mod ord modClrScheme chgLayout">
        <pc:chgData name="James Pengelly" userId="d269fecd-a8a2-4e5a-93ae-88bdaab21f51" providerId="ADAL" clId="{1E0106E6-BEC7-4BB3-B8BD-F24464CE30D4}" dt="2020-07-31T10:55:28.771" v="6229" actId="20577"/>
        <pc:sldMkLst>
          <pc:docMk/>
          <pc:sldMk cId="3826940050" sldId="376"/>
        </pc:sldMkLst>
        <pc:spChg chg="mod ord">
          <ac:chgData name="James Pengelly" userId="d269fecd-a8a2-4e5a-93ae-88bdaab21f51" providerId="ADAL" clId="{1E0106E6-BEC7-4BB3-B8BD-F24464CE30D4}" dt="2020-07-31T10:52:54.622" v="5935" actId="700"/>
          <ac:spMkLst>
            <pc:docMk/>
            <pc:sldMk cId="3826940050" sldId="376"/>
            <ac:spMk id="3" creationId="{8679A473-34B2-481F-B3F0-46253113FDED}"/>
          </ac:spMkLst>
        </pc:spChg>
        <pc:spChg chg="mod ord">
          <ac:chgData name="James Pengelly" userId="d269fecd-a8a2-4e5a-93ae-88bdaab21f51" providerId="ADAL" clId="{1E0106E6-BEC7-4BB3-B8BD-F24464CE30D4}" dt="2020-07-31T10:52:54.622" v="5935" actId="700"/>
          <ac:spMkLst>
            <pc:docMk/>
            <pc:sldMk cId="3826940050" sldId="376"/>
            <ac:spMk id="14338" creationId="{00000000-0000-0000-0000-000000000000}"/>
          </ac:spMkLst>
        </pc:spChg>
        <pc:spChg chg="mod ord">
          <ac:chgData name="James Pengelly" userId="d269fecd-a8a2-4e5a-93ae-88bdaab21f51" providerId="ADAL" clId="{1E0106E6-BEC7-4BB3-B8BD-F24464CE30D4}" dt="2020-07-31T10:55:28.771" v="6229" actId="20577"/>
          <ac:spMkLst>
            <pc:docMk/>
            <pc:sldMk cId="3826940050" sldId="376"/>
            <ac:spMk id="14339" creationId="{00000000-0000-0000-0000-000000000000}"/>
          </ac:spMkLst>
        </pc:spChg>
      </pc:sldChg>
      <pc:sldChg chg="del">
        <pc:chgData name="James Pengelly" userId="d269fecd-a8a2-4e5a-93ae-88bdaab21f51" providerId="ADAL" clId="{1E0106E6-BEC7-4BB3-B8BD-F24464CE30D4}" dt="2020-07-31T11:44:23.315" v="7104" actId="47"/>
        <pc:sldMkLst>
          <pc:docMk/>
          <pc:sldMk cId="995644317" sldId="378"/>
        </pc:sldMkLst>
      </pc:sldChg>
      <pc:sldChg chg="modSp mod ord">
        <pc:chgData name="James Pengelly" userId="d269fecd-a8a2-4e5a-93ae-88bdaab21f51" providerId="ADAL" clId="{1E0106E6-BEC7-4BB3-B8BD-F24464CE30D4}" dt="2020-07-31T11:04:58.462" v="6512" actId="6549"/>
        <pc:sldMkLst>
          <pc:docMk/>
          <pc:sldMk cId="2148208427" sldId="379"/>
        </pc:sldMkLst>
        <pc:spChg chg="mod">
          <ac:chgData name="James Pengelly" userId="d269fecd-a8a2-4e5a-93ae-88bdaab21f51" providerId="ADAL" clId="{1E0106E6-BEC7-4BB3-B8BD-F24464CE30D4}" dt="2020-07-31T11:01:34.489" v="6235"/>
          <ac:spMkLst>
            <pc:docMk/>
            <pc:sldMk cId="2148208427" sldId="379"/>
            <ac:spMk id="3" creationId="{76FF5D42-C84A-406D-B6E1-72C76A8D20C0}"/>
          </ac:spMkLst>
        </pc:spChg>
        <pc:spChg chg="mod">
          <ac:chgData name="James Pengelly" userId="d269fecd-a8a2-4e5a-93ae-88bdaab21f51" providerId="ADAL" clId="{1E0106E6-BEC7-4BB3-B8BD-F24464CE30D4}" dt="2020-07-31T11:04:58.462" v="6512" actId="6549"/>
          <ac:spMkLst>
            <pc:docMk/>
            <pc:sldMk cId="2148208427" sldId="379"/>
            <ac:spMk id="8" creationId="{53748AB8-6CBC-4B28-9218-EA19F11821BA}"/>
          </ac:spMkLst>
        </pc:spChg>
      </pc:sldChg>
      <pc:sldChg chg="add del">
        <pc:chgData name="James Pengelly" userId="d269fecd-a8a2-4e5a-93ae-88bdaab21f51" providerId="ADAL" clId="{1E0106E6-BEC7-4BB3-B8BD-F24464CE30D4}" dt="2020-07-31T08:18:45.107" v="3842"/>
        <pc:sldMkLst>
          <pc:docMk/>
          <pc:sldMk cId="280358692" sldId="380"/>
        </pc:sldMkLst>
      </pc:sldChg>
      <pc:sldChg chg="add del">
        <pc:chgData name="James Pengelly" userId="d269fecd-a8a2-4e5a-93ae-88bdaab21f51" providerId="ADAL" clId="{1E0106E6-BEC7-4BB3-B8BD-F24464CE30D4}" dt="2020-07-31T11:44:23.315" v="7104" actId="47"/>
        <pc:sldMkLst>
          <pc:docMk/>
          <pc:sldMk cId="1471810812" sldId="380"/>
        </pc:sldMkLst>
      </pc:sldChg>
      <pc:sldChg chg="del">
        <pc:chgData name="James Pengelly" userId="d269fecd-a8a2-4e5a-93ae-88bdaab21f51" providerId="ADAL" clId="{1E0106E6-BEC7-4BB3-B8BD-F24464CE30D4}" dt="2020-07-30T14:11:21.628" v="1373" actId="2696"/>
        <pc:sldMkLst>
          <pc:docMk/>
          <pc:sldMk cId="1768734183" sldId="380"/>
        </pc:sldMkLst>
      </pc:sldChg>
      <pc:sldChg chg="add del setBg">
        <pc:chgData name="James Pengelly" userId="d269fecd-a8a2-4e5a-93ae-88bdaab21f51" providerId="ADAL" clId="{1E0106E6-BEC7-4BB3-B8BD-F24464CE30D4}" dt="2020-07-31T08:18:35.335" v="3840" actId="2696"/>
        <pc:sldMkLst>
          <pc:docMk/>
          <pc:sldMk cId="1926713555" sldId="380"/>
        </pc:sldMkLst>
      </pc:sldChg>
      <pc:sldChg chg="del">
        <pc:chgData name="James Pengelly" userId="d269fecd-a8a2-4e5a-93ae-88bdaab21f51" providerId="ADAL" clId="{1E0106E6-BEC7-4BB3-B8BD-F24464CE30D4}" dt="2020-07-30T13:38:15.530" v="286" actId="2696"/>
        <pc:sldMkLst>
          <pc:docMk/>
          <pc:sldMk cId="2806302901" sldId="381"/>
        </pc:sldMkLst>
      </pc:sldChg>
      <pc:sldChg chg="modSp add mod">
        <pc:chgData name="James Pengelly" userId="d269fecd-a8a2-4e5a-93ae-88bdaab21f51" providerId="ADAL" clId="{1E0106E6-BEC7-4BB3-B8BD-F24464CE30D4}" dt="2020-07-30T14:31:54.388" v="1477" actId="20577"/>
        <pc:sldMkLst>
          <pc:docMk/>
          <pc:sldMk cId="4138159244" sldId="381"/>
        </pc:sldMkLst>
        <pc:spChg chg="mod">
          <ac:chgData name="James Pengelly" userId="d269fecd-a8a2-4e5a-93ae-88bdaab21f51" providerId="ADAL" clId="{1E0106E6-BEC7-4BB3-B8BD-F24464CE30D4}" dt="2020-07-30T14:31:54.388" v="1477" actId="20577"/>
          <ac:spMkLst>
            <pc:docMk/>
            <pc:sldMk cId="4138159244" sldId="381"/>
            <ac:spMk id="2" creationId="{00000000-0000-0000-0000-000000000000}"/>
          </ac:spMkLst>
        </pc:spChg>
        <pc:spChg chg="mod">
          <ac:chgData name="James Pengelly" userId="d269fecd-a8a2-4e5a-93ae-88bdaab21f51" providerId="ADAL" clId="{1E0106E6-BEC7-4BB3-B8BD-F24464CE30D4}" dt="2020-07-30T13:38:25.546" v="288" actId="6549"/>
          <ac:spMkLst>
            <pc:docMk/>
            <pc:sldMk cId="4138159244" sldId="381"/>
            <ac:spMk id="15362" creationId="{00000000-0000-0000-0000-000000000000}"/>
          </ac:spMkLst>
        </pc:spChg>
      </pc:sldChg>
      <pc:sldChg chg="modSp add mod">
        <pc:chgData name="James Pengelly" userId="d269fecd-a8a2-4e5a-93ae-88bdaab21f51" providerId="ADAL" clId="{1E0106E6-BEC7-4BB3-B8BD-F24464CE30D4}" dt="2020-07-31T09:52:02.776" v="4620" actId="20577"/>
        <pc:sldMkLst>
          <pc:docMk/>
          <pc:sldMk cId="2818511261" sldId="383"/>
        </pc:sldMkLst>
        <pc:spChg chg="mod">
          <ac:chgData name="James Pengelly" userId="d269fecd-a8a2-4e5a-93ae-88bdaab21f51" providerId="ADAL" clId="{1E0106E6-BEC7-4BB3-B8BD-F24464CE30D4}" dt="2020-07-31T09:52:02.776" v="4620" actId="20577"/>
          <ac:spMkLst>
            <pc:docMk/>
            <pc:sldMk cId="2818511261" sldId="383"/>
            <ac:spMk id="2" creationId="{D0CA7A06-83CD-4532-8E88-827E18F5F5CE}"/>
          </ac:spMkLst>
        </pc:spChg>
        <pc:spChg chg="mod">
          <ac:chgData name="James Pengelly" userId="d269fecd-a8a2-4e5a-93ae-88bdaab21f51" providerId="ADAL" clId="{1E0106E6-BEC7-4BB3-B8BD-F24464CE30D4}" dt="2020-07-31T05:54:23.668" v="2779" actId="20577"/>
          <ac:spMkLst>
            <pc:docMk/>
            <pc:sldMk cId="2818511261" sldId="383"/>
            <ac:spMk id="3" creationId="{306C946C-D5B6-413C-A2D7-1F4C121ACD78}"/>
          </ac:spMkLst>
        </pc:spChg>
      </pc:sldChg>
      <pc:sldChg chg="del">
        <pc:chgData name="James Pengelly" userId="d269fecd-a8a2-4e5a-93ae-88bdaab21f51" providerId="ADAL" clId="{1E0106E6-BEC7-4BB3-B8BD-F24464CE30D4}" dt="2020-07-30T14:11:21.628" v="1373" actId="2696"/>
        <pc:sldMkLst>
          <pc:docMk/>
          <pc:sldMk cId="3784393752" sldId="383"/>
        </pc:sldMkLst>
      </pc:sldChg>
      <pc:sldChg chg="add del">
        <pc:chgData name="James Pengelly" userId="d269fecd-a8a2-4e5a-93ae-88bdaab21f51" providerId="ADAL" clId="{1E0106E6-BEC7-4BB3-B8BD-F24464CE30D4}" dt="2020-07-31T08:18:45.107" v="3842"/>
        <pc:sldMkLst>
          <pc:docMk/>
          <pc:sldMk cId="1223048571" sldId="385"/>
        </pc:sldMkLst>
      </pc:sldChg>
      <pc:sldChg chg="add del">
        <pc:chgData name="James Pengelly" userId="d269fecd-a8a2-4e5a-93ae-88bdaab21f51" providerId="ADAL" clId="{1E0106E6-BEC7-4BB3-B8BD-F24464CE30D4}" dt="2020-07-31T11:44:23.315" v="7104" actId="47"/>
        <pc:sldMkLst>
          <pc:docMk/>
          <pc:sldMk cId="1605334520" sldId="385"/>
        </pc:sldMkLst>
      </pc:sldChg>
      <pc:sldChg chg="del">
        <pc:chgData name="James Pengelly" userId="d269fecd-a8a2-4e5a-93ae-88bdaab21f51" providerId="ADAL" clId="{1E0106E6-BEC7-4BB3-B8BD-F24464CE30D4}" dt="2020-07-31T08:18:35.335" v="3840" actId="2696"/>
        <pc:sldMkLst>
          <pc:docMk/>
          <pc:sldMk cId="2316049102" sldId="385"/>
        </pc:sldMkLst>
      </pc:sldChg>
      <pc:sldChg chg="modSp mod">
        <pc:chgData name="James Pengelly" userId="d269fecd-a8a2-4e5a-93ae-88bdaab21f51" providerId="ADAL" clId="{1E0106E6-BEC7-4BB3-B8BD-F24464CE30D4}" dt="2020-07-30T14:59:19.952" v="1597" actId="20577"/>
        <pc:sldMkLst>
          <pc:docMk/>
          <pc:sldMk cId="2450764062" sldId="386"/>
        </pc:sldMkLst>
        <pc:spChg chg="mod">
          <ac:chgData name="James Pengelly" userId="d269fecd-a8a2-4e5a-93ae-88bdaab21f51" providerId="ADAL" clId="{1E0106E6-BEC7-4BB3-B8BD-F24464CE30D4}" dt="2020-07-30T14:05:53.267" v="1336" actId="20577"/>
          <ac:spMkLst>
            <pc:docMk/>
            <pc:sldMk cId="2450764062" sldId="386"/>
            <ac:spMk id="18434" creationId="{00000000-0000-0000-0000-000000000000}"/>
          </ac:spMkLst>
        </pc:spChg>
        <pc:spChg chg="mod">
          <ac:chgData name="James Pengelly" userId="d269fecd-a8a2-4e5a-93ae-88bdaab21f51" providerId="ADAL" clId="{1E0106E6-BEC7-4BB3-B8BD-F24464CE30D4}" dt="2020-07-30T14:59:19.952" v="1597" actId="20577"/>
          <ac:spMkLst>
            <pc:docMk/>
            <pc:sldMk cId="2450764062" sldId="386"/>
            <ac:spMk id="18435" creationId="{00000000-0000-0000-0000-000000000000}"/>
          </ac:spMkLst>
        </pc:spChg>
      </pc:sldChg>
      <pc:sldChg chg="del">
        <pc:chgData name="James Pengelly" userId="d269fecd-a8a2-4e5a-93ae-88bdaab21f51" providerId="ADAL" clId="{1E0106E6-BEC7-4BB3-B8BD-F24464CE30D4}" dt="2020-07-31T05:10:40.267" v="2150" actId="2696"/>
        <pc:sldMkLst>
          <pc:docMk/>
          <pc:sldMk cId="92125691" sldId="389"/>
        </pc:sldMkLst>
      </pc:sldChg>
      <pc:sldChg chg="modSp add mod">
        <pc:chgData name="James Pengelly" userId="d269fecd-a8a2-4e5a-93ae-88bdaab21f51" providerId="ADAL" clId="{1E0106E6-BEC7-4BB3-B8BD-F24464CE30D4}" dt="2020-07-31T09:32:08.591" v="4221" actId="20577"/>
        <pc:sldMkLst>
          <pc:docMk/>
          <pc:sldMk cId="3898784777" sldId="389"/>
        </pc:sldMkLst>
        <pc:spChg chg="mod">
          <ac:chgData name="James Pengelly" userId="d269fecd-a8a2-4e5a-93ae-88bdaab21f51" providerId="ADAL" clId="{1E0106E6-BEC7-4BB3-B8BD-F24464CE30D4}" dt="2020-07-31T05:32:59.883" v="2407" actId="20577"/>
          <ac:spMkLst>
            <pc:docMk/>
            <pc:sldMk cId="3898784777" sldId="389"/>
            <ac:spMk id="22530" creationId="{00000000-0000-0000-0000-000000000000}"/>
          </ac:spMkLst>
        </pc:spChg>
        <pc:spChg chg="mod">
          <ac:chgData name="James Pengelly" userId="d269fecd-a8a2-4e5a-93ae-88bdaab21f51" providerId="ADAL" clId="{1E0106E6-BEC7-4BB3-B8BD-F24464CE30D4}" dt="2020-07-31T09:32:08.591" v="4221" actId="20577"/>
          <ac:spMkLst>
            <pc:docMk/>
            <pc:sldMk cId="3898784777" sldId="389"/>
            <ac:spMk id="22531" creationId="{00000000-0000-0000-0000-000000000000}"/>
          </ac:spMkLst>
        </pc:spChg>
      </pc:sldChg>
      <pc:sldChg chg="del">
        <pc:chgData name="James Pengelly" userId="d269fecd-a8a2-4e5a-93ae-88bdaab21f51" providerId="ADAL" clId="{1E0106E6-BEC7-4BB3-B8BD-F24464CE30D4}" dt="2020-07-31T08:18:35.335" v="3840" actId="2696"/>
        <pc:sldMkLst>
          <pc:docMk/>
          <pc:sldMk cId="1230594359" sldId="390"/>
        </pc:sldMkLst>
      </pc:sldChg>
      <pc:sldChg chg="add del setBg">
        <pc:chgData name="James Pengelly" userId="d269fecd-a8a2-4e5a-93ae-88bdaab21f51" providerId="ADAL" clId="{1E0106E6-BEC7-4BB3-B8BD-F24464CE30D4}" dt="2020-07-31T08:18:45.107" v="3842"/>
        <pc:sldMkLst>
          <pc:docMk/>
          <pc:sldMk cId="1365571710" sldId="390"/>
        </pc:sldMkLst>
      </pc:sldChg>
      <pc:sldChg chg="add del setBg">
        <pc:chgData name="James Pengelly" userId="d269fecd-a8a2-4e5a-93ae-88bdaab21f51" providerId="ADAL" clId="{1E0106E6-BEC7-4BB3-B8BD-F24464CE30D4}" dt="2020-07-31T11:44:23.315" v="7104" actId="47"/>
        <pc:sldMkLst>
          <pc:docMk/>
          <pc:sldMk cId="2521533282" sldId="390"/>
        </pc:sldMkLst>
      </pc:sldChg>
      <pc:sldChg chg="add del">
        <pc:chgData name="James Pengelly" userId="d269fecd-a8a2-4e5a-93ae-88bdaab21f51" providerId="ADAL" clId="{1E0106E6-BEC7-4BB3-B8BD-F24464CE30D4}" dt="2020-07-31T11:44:23.315" v="7104" actId="47"/>
        <pc:sldMkLst>
          <pc:docMk/>
          <pc:sldMk cId="1072992231" sldId="391"/>
        </pc:sldMkLst>
      </pc:sldChg>
      <pc:sldChg chg="modSp del mod">
        <pc:chgData name="James Pengelly" userId="d269fecd-a8a2-4e5a-93ae-88bdaab21f51" providerId="ADAL" clId="{1E0106E6-BEC7-4BB3-B8BD-F24464CE30D4}" dt="2020-07-31T08:18:35.335" v="3840" actId="2696"/>
        <pc:sldMkLst>
          <pc:docMk/>
          <pc:sldMk cId="2911734486" sldId="391"/>
        </pc:sldMkLst>
        <pc:spChg chg="mod">
          <ac:chgData name="James Pengelly" userId="d269fecd-a8a2-4e5a-93ae-88bdaab21f51" providerId="ADAL" clId="{1E0106E6-BEC7-4BB3-B8BD-F24464CE30D4}" dt="2020-07-30T14:11:32.435" v="1375" actId="21"/>
          <ac:spMkLst>
            <pc:docMk/>
            <pc:sldMk cId="2911734486" sldId="391"/>
            <ac:spMk id="3" creationId="{00000000-0000-0000-0000-000000000000}"/>
          </ac:spMkLst>
        </pc:spChg>
      </pc:sldChg>
      <pc:sldChg chg="add del">
        <pc:chgData name="James Pengelly" userId="d269fecd-a8a2-4e5a-93ae-88bdaab21f51" providerId="ADAL" clId="{1E0106E6-BEC7-4BB3-B8BD-F24464CE30D4}" dt="2020-07-31T08:18:45.107" v="3842"/>
        <pc:sldMkLst>
          <pc:docMk/>
          <pc:sldMk cId="2997873719" sldId="391"/>
        </pc:sldMkLst>
      </pc:sldChg>
      <pc:sldChg chg="add del">
        <pc:chgData name="James Pengelly" userId="d269fecd-a8a2-4e5a-93ae-88bdaab21f51" providerId="ADAL" clId="{1E0106E6-BEC7-4BB3-B8BD-F24464CE30D4}" dt="2020-07-31T08:18:45.107" v="3842"/>
        <pc:sldMkLst>
          <pc:docMk/>
          <pc:sldMk cId="2040491955" sldId="392"/>
        </pc:sldMkLst>
      </pc:sldChg>
      <pc:sldChg chg="add del">
        <pc:chgData name="James Pengelly" userId="d269fecd-a8a2-4e5a-93ae-88bdaab21f51" providerId="ADAL" clId="{1E0106E6-BEC7-4BB3-B8BD-F24464CE30D4}" dt="2020-07-31T11:44:23.315" v="7104" actId="47"/>
        <pc:sldMkLst>
          <pc:docMk/>
          <pc:sldMk cId="3201172565" sldId="392"/>
        </pc:sldMkLst>
      </pc:sldChg>
      <pc:sldChg chg="del ord">
        <pc:chgData name="James Pengelly" userId="d269fecd-a8a2-4e5a-93ae-88bdaab21f51" providerId="ADAL" clId="{1E0106E6-BEC7-4BB3-B8BD-F24464CE30D4}" dt="2020-07-31T08:18:35.335" v="3840" actId="2696"/>
        <pc:sldMkLst>
          <pc:docMk/>
          <pc:sldMk cId="4072761438" sldId="392"/>
        </pc:sldMkLst>
      </pc:sldChg>
      <pc:sldChg chg="modSp mod ord">
        <pc:chgData name="James Pengelly" userId="d269fecd-a8a2-4e5a-93ae-88bdaab21f51" providerId="ADAL" clId="{1E0106E6-BEC7-4BB3-B8BD-F24464CE30D4}" dt="2020-07-31T09:37:46.783" v="4293" actId="20577"/>
        <pc:sldMkLst>
          <pc:docMk/>
          <pc:sldMk cId="1519167341" sldId="393"/>
        </pc:sldMkLst>
        <pc:spChg chg="mod">
          <ac:chgData name="James Pengelly" userId="d269fecd-a8a2-4e5a-93ae-88bdaab21f51" providerId="ADAL" clId="{1E0106E6-BEC7-4BB3-B8BD-F24464CE30D4}" dt="2020-07-31T09:37:46.783" v="4293" actId="20577"/>
          <ac:spMkLst>
            <pc:docMk/>
            <pc:sldMk cId="1519167341" sldId="393"/>
            <ac:spMk id="2" creationId="{986559A1-CDE3-4E18-9F44-8C3B96FD2522}"/>
          </ac:spMkLst>
        </pc:spChg>
        <pc:spChg chg="mod">
          <ac:chgData name="James Pengelly" userId="d269fecd-a8a2-4e5a-93ae-88bdaab21f51" providerId="ADAL" clId="{1E0106E6-BEC7-4BB3-B8BD-F24464CE30D4}" dt="2020-07-31T05:32:41.060" v="2390" actId="20577"/>
          <ac:spMkLst>
            <pc:docMk/>
            <pc:sldMk cId="1519167341" sldId="393"/>
            <ac:spMk id="3" creationId="{66A11E81-2690-44BF-8121-27B7A8628121}"/>
          </ac:spMkLst>
        </pc:spChg>
      </pc:sldChg>
      <pc:sldChg chg="modSp mod ord">
        <pc:chgData name="James Pengelly" userId="d269fecd-a8a2-4e5a-93ae-88bdaab21f51" providerId="ADAL" clId="{1E0106E6-BEC7-4BB3-B8BD-F24464CE30D4}" dt="2020-07-31T11:45:00.182" v="7136" actId="20577"/>
        <pc:sldMkLst>
          <pc:docMk/>
          <pc:sldMk cId="2728448323" sldId="396"/>
        </pc:sldMkLst>
        <pc:spChg chg="mod">
          <ac:chgData name="James Pengelly" userId="d269fecd-a8a2-4e5a-93ae-88bdaab21f51" providerId="ADAL" clId="{1E0106E6-BEC7-4BB3-B8BD-F24464CE30D4}" dt="2020-07-31T11:44:17.036" v="7103"/>
          <ac:spMkLst>
            <pc:docMk/>
            <pc:sldMk cId="2728448323" sldId="396"/>
            <ac:spMk id="23554" creationId="{00000000-0000-0000-0000-000000000000}"/>
          </ac:spMkLst>
        </pc:spChg>
        <pc:spChg chg="mod">
          <ac:chgData name="James Pengelly" userId="d269fecd-a8a2-4e5a-93ae-88bdaab21f51" providerId="ADAL" clId="{1E0106E6-BEC7-4BB3-B8BD-F24464CE30D4}" dt="2020-07-31T11:45:00.182" v="7136" actId="20577"/>
          <ac:spMkLst>
            <pc:docMk/>
            <pc:sldMk cId="2728448323" sldId="396"/>
            <ac:spMk id="23555" creationId="{00000000-0000-0000-0000-000000000000}"/>
          </ac:spMkLst>
        </pc:spChg>
      </pc:sldChg>
      <pc:sldChg chg="del">
        <pc:chgData name="James Pengelly" userId="d269fecd-a8a2-4e5a-93ae-88bdaab21f51" providerId="ADAL" clId="{1E0106E6-BEC7-4BB3-B8BD-F24464CE30D4}" dt="2020-07-31T11:44:23.315" v="7104" actId="47"/>
        <pc:sldMkLst>
          <pc:docMk/>
          <pc:sldMk cId="844898479" sldId="397"/>
        </pc:sldMkLst>
      </pc:sldChg>
      <pc:sldChg chg="modSp mod">
        <pc:chgData name="James Pengelly" userId="d269fecd-a8a2-4e5a-93ae-88bdaab21f51" providerId="ADAL" clId="{1E0106E6-BEC7-4BB3-B8BD-F24464CE30D4}" dt="2020-07-31T10:49:31.659" v="5673" actId="20577"/>
        <pc:sldMkLst>
          <pc:docMk/>
          <pc:sldMk cId="461443382" sldId="861"/>
        </pc:sldMkLst>
        <pc:spChg chg="mod">
          <ac:chgData name="James Pengelly" userId="d269fecd-a8a2-4e5a-93ae-88bdaab21f51" providerId="ADAL" clId="{1E0106E6-BEC7-4BB3-B8BD-F24464CE30D4}" dt="2020-07-31T10:49:31.659" v="5673" actId="20577"/>
          <ac:spMkLst>
            <pc:docMk/>
            <pc:sldMk cId="461443382" sldId="861"/>
            <ac:spMk id="3" creationId="{00000000-0000-0000-0000-000000000000}"/>
          </ac:spMkLst>
        </pc:spChg>
        <pc:spChg chg="mod">
          <ac:chgData name="James Pengelly" userId="d269fecd-a8a2-4e5a-93ae-88bdaab21f51" providerId="ADAL" clId="{1E0106E6-BEC7-4BB3-B8BD-F24464CE30D4}" dt="2020-07-31T10:46:31.167" v="5334"/>
          <ac:spMkLst>
            <pc:docMk/>
            <pc:sldMk cId="461443382" sldId="861"/>
            <ac:spMk id="13314" creationId="{00000000-0000-0000-0000-000000000000}"/>
          </ac:spMkLst>
        </pc:spChg>
      </pc:sldChg>
      <pc:sldChg chg="modSp mod ord">
        <pc:chgData name="James Pengelly" userId="d269fecd-a8a2-4e5a-93ae-88bdaab21f51" providerId="ADAL" clId="{1E0106E6-BEC7-4BB3-B8BD-F24464CE30D4}" dt="2020-07-31T11:42:52.054" v="7074" actId="14"/>
        <pc:sldMkLst>
          <pc:docMk/>
          <pc:sldMk cId="4090074193" sldId="862"/>
        </pc:sldMkLst>
        <pc:spChg chg="mod">
          <ac:chgData name="James Pengelly" userId="d269fecd-a8a2-4e5a-93ae-88bdaab21f51" providerId="ADAL" clId="{1E0106E6-BEC7-4BB3-B8BD-F24464CE30D4}" dt="2020-07-31T11:42:52.054" v="7074" actId="14"/>
          <ac:spMkLst>
            <pc:docMk/>
            <pc:sldMk cId="4090074193" sldId="862"/>
            <ac:spMk id="2" creationId="{D7AB858D-4E83-4966-8296-E9DF745BA04C}"/>
          </ac:spMkLst>
        </pc:spChg>
        <pc:spChg chg="mod">
          <ac:chgData name="James Pengelly" userId="d269fecd-a8a2-4e5a-93ae-88bdaab21f51" providerId="ADAL" clId="{1E0106E6-BEC7-4BB3-B8BD-F24464CE30D4}" dt="2020-07-31T11:42:45.741" v="7070"/>
          <ac:spMkLst>
            <pc:docMk/>
            <pc:sldMk cId="4090074193" sldId="862"/>
            <ac:spMk id="3" creationId="{9AEE122F-FD74-4F40-805E-03761B67D59F}"/>
          </ac:spMkLst>
        </pc:spChg>
      </pc:sldChg>
      <pc:sldChg chg="modSp add mod">
        <pc:chgData name="James Pengelly" userId="d269fecd-a8a2-4e5a-93ae-88bdaab21f51" providerId="ADAL" clId="{1E0106E6-BEC7-4BB3-B8BD-F24464CE30D4}" dt="2020-07-31T09:28:58.710" v="4053" actId="20577"/>
        <pc:sldMkLst>
          <pc:docMk/>
          <pc:sldMk cId="77230946" sldId="869"/>
        </pc:sldMkLst>
        <pc:spChg chg="mod">
          <ac:chgData name="James Pengelly" userId="d269fecd-a8a2-4e5a-93ae-88bdaab21f51" providerId="ADAL" clId="{1E0106E6-BEC7-4BB3-B8BD-F24464CE30D4}" dt="2020-07-31T09:28:58.710" v="4053" actId="20577"/>
          <ac:spMkLst>
            <pc:docMk/>
            <pc:sldMk cId="77230946" sldId="869"/>
            <ac:spMk id="21508" creationId="{00000000-0000-0000-0000-000000000000}"/>
          </ac:spMkLst>
        </pc:spChg>
      </pc:sldChg>
      <pc:sldChg chg="del">
        <pc:chgData name="James Pengelly" userId="d269fecd-a8a2-4e5a-93ae-88bdaab21f51" providerId="ADAL" clId="{1E0106E6-BEC7-4BB3-B8BD-F24464CE30D4}" dt="2020-07-31T05:05:18.641" v="1713" actId="2696"/>
        <pc:sldMkLst>
          <pc:docMk/>
          <pc:sldMk cId="867483278" sldId="869"/>
        </pc:sldMkLst>
      </pc:sldChg>
      <pc:sldChg chg="modSp add mod ord">
        <pc:chgData name="James Pengelly" userId="d269fecd-a8a2-4e5a-93ae-88bdaab21f51" providerId="ADAL" clId="{1E0106E6-BEC7-4BB3-B8BD-F24464CE30D4}" dt="2020-07-31T10:08:51.101" v="4665" actId="27636"/>
        <pc:sldMkLst>
          <pc:docMk/>
          <pc:sldMk cId="1989701635" sldId="870"/>
        </pc:sldMkLst>
        <pc:spChg chg="mod">
          <ac:chgData name="James Pengelly" userId="d269fecd-a8a2-4e5a-93ae-88bdaab21f51" providerId="ADAL" clId="{1E0106E6-BEC7-4BB3-B8BD-F24464CE30D4}" dt="2020-07-31T10:08:51.101" v="4665" actId="27636"/>
          <ac:spMkLst>
            <pc:docMk/>
            <pc:sldMk cId="1989701635" sldId="870"/>
            <ac:spMk id="2" creationId="{00000000-0000-0000-0000-000000000000}"/>
          </ac:spMkLst>
        </pc:spChg>
        <pc:spChg chg="mod">
          <ac:chgData name="James Pengelly" userId="d269fecd-a8a2-4e5a-93ae-88bdaab21f51" providerId="ADAL" clId="{1E0106E6-BEC7-4BB3-B8BD-F24464CE30D4}" dt="2020-07-31T08:12:12.946" v="3317"/>
          <ac:spMkLst>
            <pc:docMk/>
            <pc:sldMk cId="1989701635" sldId="870"/>
            <ac:spMk id="15362" creationId="{00000000-0000-0000-0000-000000000000}"/>
          </ac:spMkLst>
        </pc:spChg>
      </pc:sldChg>
      <pc:sldChg chg="del">
        <pc:chgData name="James Pengelly" userId="d269fecd-a8a2-4e5a-93ae-88bdaab21f51" providerId="ADAL" clId="{1E0106E6-BEC7-4BB3-B8BD-F24464CE30D4}" dt="2020-07-30T14:11:21.628" v="1373" actId="2696"/>
        <pc:sldMkLst>
          <pc:docMk/>
          <pc:sldMk cId="3075452032" sldId="870"/>
        </pc:sldMkLst>
      </pc:sldChg>
      <pc:sldChg chg="del">
        <pc:chgData name="James Pengelly" userId="d269fecd-a8a2-4e5a-93ae-88bdaab21f51" providerId="ADAL" clId="{1E0106E6-BEC7-4BB3-B8BD-F24464CE30D4}" dt="2020-07-31T08:18:27.488" v="3839" actId="47"/>
        <pc:sldMkLst>
          <pc:docMk/>
          <pc:sldMk cId="3773717220" sldId="871"/>
        </pc:sldMkLst>
      </pc:sldChg>
      <pc:sldChg chg="modSp del mod">
        <pc:chgData name="James Pengelly" userId="d269fecd-a8a2-4e5a-93ae-88bdaab21f51" providerId="ADAL" clId="{1E0106E6-BEC7-4BB3-B8BD-F24464CE30D4}" dt="2020-07-31T11:07:55.449" v="6522" actId="47"/>
        <pc:sldMkLst>
          <pc:docMk/>
          <pc:sldMk cId="1685684783" sldId="873"/>
        </pc:sldMkLst>
        <pc:spChg chg="mod">
          <ac:chgData name="James Pengelly" userId="d269fecd-a8a2-4e5a-93ae-88bdaab21f51" providerId="ADAL" clId="{1E0106E6-BEC7-4BB3-B8BD-F24464CE30D4}" dt="2020-07-31T11:07:53.729" v="6521" actId="21"/>
          <ac:spMkLst>
            <pc:docMk/>
            <pc:sldMk cId="1685684783" sldId="873"/>
            <ac:spMk id="3" creationId="{6266934F-4DE3-4ABD-9FC2-EAD4E0C9D325}"/>
          </ac:spMkLst>
        </pc:spChg>
      </pc:sldChg>
      <pc:sldChg chg="modSp mod ord">
        <pc:chgData name="James Pengelly" userId="d269fecd-a8a2-4e5a-93ae-88bdaab21f51" providerId="ADAL" clId="{1E0106E6-BEC7-4BB3-B8BD-F24464CE30D4}" dt="2020-07-31T11:53:00.789" v="7369" actId="27636"/>
        <pc:sldMkLst>
          <pc:docMk/>
          <pc:sldMk cId="1943800806" sldId="875"/>
        </pc:sldMkLst>
        <pc:spChg chg="mod">
          <ac:chgData name="James Pengelly" userId="d269fecd-a8a2-4e5a-93ae-88bdaab21f51" providerId="ADAL" clId="{1E0106E6-BEC7-4BB3-B8BD-F24464CE30D4}" dt="2020-07-31T11:53:00.789" v="7369" actId="27636"/>
          <ac:spMkLst>
            <pc:docMk/>
            <pc:sldMk cId="1943800806" sldId="875"/>
            <ac:spMk id="2" creationId="{2C10D64E-F6BA-481A-BA91-404D26B8120B}"/>
          </ac:spMkLst>
        </pc:spChg>
      </pc:sldChg>
      <pc:sldChg chg="modSp mod">
        <pc:chgData name="James Pengelly" userId="d269fecd-a8a2-4e5a-93ae-88bdaab21f51" providerId="ADAL" clId="{1E0106E6-BEC7-4BB3-B8BD-F24464CE30D4}" dt="2020-07-31T12:41:24.554" v="7707" actId="5793"/>
        <pc:sldMkLst>
          <pc:docMk/>
          <pc:sldMk cId="761994224" sldId="876"/>
        </pc:sldMkLst>
        <pc:spChg chg="mod">
          <ac:chgData name="James Pengelly" userId="d269fecd-a8a2-4e5a-93ae-88bdaab21f51" providerId="ADAL" clId="{1E0106E6-BEC7-4BB3-B8BD-F24464CE30D4}" dt="2020-07-31T12:41:24.554" v="7707" actId="5793"/>
          <ac:spMkLst>
            <pc:docMk/>
            <pc:sldMk cId="761994224" sldId="876"/>
            <ac:spMk id="2" creationId="{4E320B9D-F8E9-42F8-953C-B82C7F74A0B4}"/>
          </ac:spMkLst>
        </pc:spChg>
      </pc:sldChg>
      <pc:sldChg chg="modSp mod">
        <pc:chgData name="James Pengelly" userId="d269fecd-a8a2-4e5a-93ae-88bdaab21f51" providerId="ADAL" clId="{1E0106E6-BEC7-4BB3-B8BD-F24464CE30D4}" dt="2020-07-31T12:04:38.823" v="7507" actId="20577"/>
        <pc:sldMkLst>
          <pc:docMk/>
          <pc:sldMk cId="1966367237" sldId="877"/>
        </pc:sldMkLst>
        <pc:spChg chg="mod">
          <ac:chgData name="James Pengelly" userId="d269fecd-a8a2-4e5a-93ae-88bdaab21f51" providerId="ADAL" clId="{1E0106E6-BEC7-4BB3-B8BD-F24464CE30D4}" dt="2020-07-31T12:04:38.823" v="7507" actId="20577"/>
          <ac:spMkLst>
            <pc:docMk/>
            <pc:sldMk cId="1966367237" sldId="877"/>
            <ac:spMk id="2" creationId="{9EFCA0AD-B16D-4670-94C9-D1BCD58A59AD}"/>
          </ac:spMkLst>
        </pc:spChg>
      </pc:sldChg>
      <pc:sldChg chg="modSp mod ord">
        <pc:chgData name="James Pengelly" userId="d269fecd-a8a2-4e5a-93ae-88bdaab21f51" providerId="ADAL" clId="{1E0106E6-BEC7-4BB3-B8BD-F24464CE30D4}" dt="2020-07-31T11:16:47.268" v="7061" actId="20577"/>
        <pc:sldMkLst>
          <pc:docMk/>
          <pc:sldMk cId="987293255" sldId="879"/>
        </pc:sldMkLst>
        <pc:spChg chg="mod">
          <ac:chgData name="James Pengelly" userId="d269fecd-a8a2-4e5a-93ae-88bdaab21f51" providerId="ADAL" clId="{1E0106E6-BEC7-4BB3-B8BD-F24464CE30D4}" dt="2020-07-31T11:11:34.363" v="6780" actId="20577"/>
          <ac:spMkLst>
            <pc:docMk/>
            <pc:sldMk cId="987293255" sldId="879"/>
            <ac:spMk id="16386" creationId="{00000000-0000-0000-0000-000000000000}"/>
          </ac:spMkLst>
        </pc:spChg>
        <pc:spChg chg="mod">
          <ac:chgData name="James Pengelly" userId="d269fecd-a8a2-4e5a-93ae-88bdaab21f51" providerId="ADAL" clId="{1E0106E6-BEC7-4BB3-B8BD-F24464CE30D4}" dt="2020-07-31T11:16:47.268" v="7061" actId="20577"/>
          <ac:spMkLst>
            <pc:docMk/>
            <pc:sldMk cId="987293255" sldId="879"/>
            <ac:spMk id="16387" creationId="{00000000-0000-0000-0000-000000000000}"/>
          </ac:spMkLst>
        </pc:spChg>
      </pc:sldChg>
      <pc:sldChg chg="modSp mod">
        <pc:chgData name="James Pengelly" userId="d269fecd-a8a2-4e5a-93ae-88bdaab21f51" providerId="ADAL" clId="{1E0106E6-BEC7-4BB3-B8BD-F24464CE30D4}" dt="2020-07-30T13:32:15.745" v="16" actId="20577"/>
        <pc:sldMkLst>
          <pc:docMk/>
          <pc:sldMk cId="942606355" sldId="880"/>
        </pc:sldMkLst>
        <pc:spChg chg="mod">
          <ac:chgData name="James Pengelly" userId="d269fecd-a8a2-4e5a-93ae-88bdaab21f51" providerId="ADAL" clId="{1E0106E6-BEC7-4BB3-B8BD-F24464CE30D4}" dt="2020-07-30T13:32:15.745" v="16" actId="20577"/>
          <ac:spMkLst>
            <pc:docMk/>
            <pc:sldMk cId="942606355" sldId="880"/>
            <ac:spMk id="2" creationId="{2D9ACAAF-85EB-47B7-ABFE-84856BFC1F07}"/>
          </ac:spMkLst>
        </pc:spChg>
      </pc:sldChg>
      <pc:sldChg chg="modSp mod">
        <pc:chgData name="James Pengelly" userId="d269fecd-a8a2-4e5a-93ae-88bdaab21f51" providerId="ADAL" clId="{1E0106E6-BEC7-4BB3-B8BD-F24464CE30D4}" dt="2020-07-31T05:05:12.003" v="1712" actId="20577"/>
        <pc:sldMkLst>
          <pc:docMk/>
          <pc:sldMk cId="3136918069" sldId="881"/>
        </pc:sldMkLst>
        <pc:spChg chg="mod">
          <ac:chgData name="James Pengelly" userId="d269fecd-a8a2-4e5a-93ae-88bdaab21f51" providerId="ADAL" clId="{1E0106E6-BEC7-4BB3-B8BD-F24464CE30D4}" dt="2020-07-31T05:05:12.003" v="1712" actId="20577"/>
          <ac:spMkLst>
            <pc:docMk/>
            <pc:sldMk cId="3136918069" sldId="881"/>
            <ac:spMk id="2" creationId="{2D9ACAAF-85EB-47B7-ABFE-84856BFC1F07}"/>
          </ac:spMkLst>
        </pc:spChg>
      </pc:sldChg>
      <pc:sldChg chg="modSp mod">
        <pc:chgData name="James Pengelly" userId="d269fecd-a8a2-4e5a-93ae-88bdaab21f51" providerId="ADAL" clId="{1E0106E6-BEC7-4BB3-B8BD-F24464CE30D4}" dt="2020-07-31T10:40:33.819" v="4669" actId="20577"/>
        <pc:sldMkLst>
          <pc:docMk/>
          <pc:sldMk cId="705317497" sldId="882"/>
        </pc:sldMkLst>
        <pc:spChg chg="mod">
          <ac:chgData name="James Pengelly" userId="d269fecd-a8a2-4e5a-93ae-88bdaab21f51" providerId="ADAL" clId="{1E0106E6-BEC7-4BB3-B8BD-F24464CE30D4}" dt="2020-07-31T10:40:33.819" v="4669" actId="20577"/>
          <ac:spMkLst>
            <pc:docMk/>
            <pc:sldMk cId="705317497" sldId="882"/>
            <ac:spMk id="2" creationId="{2D9ACAAF-85EB-47B7-ABFE-84856BFC1F07}"/>
          </ac:spMkLst>
        </pc:spChg>
      </pc:sldChg>
      <pc:sldChg chg="modSp mod">
        <pc:chgData name="James Pengelly" userId="d269fecd-a8a2-4e5a-93ae-88bdaab21f51" providerId="ADAL" clId="{1E0106E6-BEC7-4BB3-B8BD-F24464CE30D4}" dt="2020-07-31T11:48:29.750" v="7139" actId="20577"/>
        <pc:sldMkLst>
          <pc:docMk/>
          <pc:sldMk cId="3427275038" sldId="883"/>
        </pc:sldMkLst>
        <pc:spChg chg="mod">
          <ac:chgData name="James Pengelly" userId="d269fecd-a8a2-4e5a-93ae-88bdaab21f51" providerId="ADAL" clId="{1E0106E6-BEC7-4BB3-B8BD-F24464CE30D4}" dt="2020-07-31T11:48:29.750" v="7139" actId="20577"/>
          <ac:spMkLst>
            <pc:docMk/>
            <pc:sldMk cId="3427275038" sldId="883"/>
            <ac:spMk id="2" creationId="{2D9ACAAF-85EB-47B7-ABFE-84856BFC1F07}"/>
          </ac:spMkLst>
        </pc:spChg>
      </pc:sldChg>
      <pc:sldChg chg="del">
        <pc:chgData name="James Pengelly" userId="d269fecd-a8a2-4e5a-93ae-88bdaab21f51" providerId="ADAL" clId="{1E0106E6-BEC7-4BB3-B8BD-F24464CE30D4}" dt="2020-05-21T10:58:29.379" v="0" actId="2696"/>
        <pc:sldMkLst>
          <pc:docMk/>
          <pc:sldMk cId="1773236921" sldId="884"/>
        </pc:sldMkLst>
      </pc:sldChg>
      <pc:sldChg chg="add ord">
        <pc:chgData name="James Pengelly" userId="d269fecd-a8a2-4e5a-93ae-88bdaab21f51" providerId="ADAL" clId="{1E0106E6-BEC7-4BB3-B8BD-F24464CE30D4}" dt="2020-05-21T10:58:33.865" v="3"/>
        <pc:sldMkLst>
          <pc:docMk/>
          <pc:sldMk cId="3000229606" sldId="884"/>
        </pc:sldMkLst>
      </pc:sldChg>
      <pc:sldChg chg="modSp add mod">
        <pc:chgData name="James Pengelly" userId="d269fecd-a8a2-4e5a-93ae-88bdaab21f51" providerId="ADAL" clId="{1E0106E6-BEC7-4BB3-B8BD-F24464CE30D4}" dt="2020-07-30T14:48:37.712" v="1483" actId="6549"/>
        <pc:sldMkLst>
          <pc:docMk/>
          <pc:sldMk cId="2198479179" sldId="885"/>
        </pc:sldMkLst>
        <pc:spChg chg="mod">
          <ac:chgData name="James Pengelly" userId="d269fecd-a8a2-4e5a-93ae-88bdaab21f51" providerId="ADAL" clId="{1E0106E6-BEC7-4BB3-B8BD-F24464CE30D4}" dt="2020-07-30T14:48:37.712" v="1483" actId="6549"/>
          <ac:spMkLst>
            <pc:docMk/>
            <pc:sldMk cId="2198479179" sldId="885"/>
            <ac:spMk id="2" creationId="{02195E12-4EDD-4158-922D-548864B0A126}"/>
          </ac:spMkLst>
        </pc:spChg>
        <pc:spChg chg="mod">
          <ac:chgData name="James Pengelly" userId="d269fecd-a8a2-4e5a-93ae-88bdaab21f51" providerId="ADAL" clId="{1E0106E6-BEC7-4BB3-B8BD-F24464CE30D4}" dt="2020-07-30T13:50:11.074" v="815" actId="20577"/>
          <ac:spMkLst>
            <pc:docMk/>
            <pc:sldMk cId="2198479179" sldId="885"/>
            <ac:spMk id="5" creationId="{6BA96A13-ACB5-4F98-92AB-7B8111E12AB9}"/>
          </ac:spMkLst>
        </pc:spChg>
      </pc:sldChg>
      <pc:sldChg chg="modSp add mod">
        <pc:chgData name="James Pengelly" userId="d269fecd-a8a2-4e5a-93ae-88bdaab21f51" providerId="ADAL" clId="{1E0106E6-BEC7-4BB3-B8BD-F24464CE30D4}" dt="2020-07-30T15:00:28.206" v="1708" actId="20577"/>
        <pc:sldMkLst>
          <pc:docMk/>
          <pc:sldMk cId="1759557571" sldId="886"/>
        </pc:sldMkLst>
        <pc:spChg chg="mod">
          <ac:chgData name="James Pengelly" userId="d269fecd-a8a2-4e5a-93ae-88bdaab21f51" providerId="ADAL" clId="{1E0106E6-BEC7-4BB3-B8BD-F24464CE30D4}" dt="2020-07-30T14:11:12.226" v="1372" actId="20577"/>
          <ac:spMkLst>
            <pc:docMk/>
            <pc:sldMk cId="1759557571" sldId="886"/>
            <ac:spMk id="18434" creationId="{00000000-0000-0000-0000-000000000000}"/>
          </ac:spMkLst>
        </pc:spChg>
        <pc:spChg chg="mod">
          <ac:chgData name="James Pengelly" userId="d269fecd-a8a2-4e5a-93ae-88bdaab21f51" providerId="ADAL" clId="{1E0106E6-BEC7-4BB3-B8BD-F24464CE30D4}" dt="2020-07-30T15:00:28.206" v="1708" actId="20577"/>
          <ac:spMkLst>
            <pc:docMk/>
            <pc:sldMk cId="1759557571" sldId="886"/>
            <ac:spMk id="18435" creationId="{00000000-0000-0000-0000-000000000000}"/>
          </ac:spMkLst>
        </pc:spChg>
      </pc:sldChg>
      <pc:sldChg chg="modSp new mod">
        <pc:chgData name="James Pengelly" userId="d269fecd-a8a2-4e5a-93ae-88bdaab21f51" providerId="ADAL" clId="{1E0106E6-BEC7-4BB3-B8BD-F24464CE30D4}" dt="2020-07-31T09:37:16.744" v="4291" actId="6549"/>
        <pc:sldMkLst>
          <pc:docMk/>
          <pc:sldMk cId="168595529" sldId="887"/>
        </pc:sldMkLst>
        <pc:spChg chg="mod">
          <ac:chgData name="James Pengelly" userId="d269fecd-a8a2-4e5a-93ae-88bdaab21f51" providerId="ADAL" clId="{1E0106E6-BEC7-4BB3-B8BD-F24464CE30D4}" dt="2020-07-31T09:37:16.744" v="4291" actId="6549"/>
          <ac:spMkLst>
            <pc:docMk/>
            <pc:sldMk cId="168595529" sldId="887"/>
            <ac:spMk id="2" creationId="{3E8F0A07-993B-4E57-8BAE-09749933DCE0}"/>
          </ac:spMkLst>
        </pc:spChg>
        <pc:spChg chg="mod">
          <ac:chgData name="James Pengelly" userId="d269fecd-a8a2-4e5a-93ae-88bdaab21f51" providerId="ADAL" clId="{1E0106E6-BEC7-4BB3-B8BD-F24464CE30D4}" dt="2020-07-31T05:08:10.362" v="1849" actId="20577"/>
          <ac:spMkLst>
            <pc:docMk/>
            <pc:sldMk cId="168595529" sldId="887"/>
            <ac:spMk id="5" creationId="{7ECB231D-8103-4907-9C7E-62F397DA187C}"/>
          </ac:spMkLst>
        </pc:spChg>
      </pc:sldChg>
      <pc:sldChg chg="modSp add mod">
        <pc:chgData name="James Pengelly" userId="d269fecd-a8a2-4e5a-93ae-88bdaab21f51" providerId="ADAL" clId="{1E0106E6-BEC7-4BB3-B8BD-F24464CE30D4}" dt="2020-07-31T10:46:00.938" v="5332" actId="20577"/>
        <pc:sldMkLst>
          <pc:docMk/>
          <pc:sldMk cId="3523574644" sldId="888"/>
        </pc:sldMkLst>
        <pc:spChg chg="mod">
          <ac:chgData name="James Pengelly" userId="d269fecd-a8a2-4e5a-93ae-88bdaab21f51" providerId="ADAL" clId="{1E0106E6-BEC7-4BB3-B8BD-F24464CE30D4}" dt="2020-07-31T10:46:00.938" v="5332" actId="20577"/>
          <ac:spMkLst>
            <pc:docMk/>
            <pc:sldMk cId="3523574644" sldId="888"/>
            <ac:spMk id="3" creationId="{00000000-0000-0000-0000-000000000000}"/>
          </ac:spMkLst>
        </pc:spChg>
        <pc:spChg chg="mod">
          <ac:chgData name="James Pengelly" userId="d269fecd-a8a2-4e5a-93ae-88bdaab21f51" providerId="ADAL" clId="{1E0106E6-BEC7-4BB3-B8BD-F24464CE30D4}" dt="2020-07-31T10:41:01.354" v="4687" actId="20577"/>
          <ac:spMkLst>
            <pc:docMk/>
            <pc:sldMk cId="3523574644" sldId="888"/>
            <ac:spMk id="13314" creationId="{00000000-0000-0000-0000-000000000000}"/>
          </ac:spMkLst>
        </pc:spChg>
      </pc:sldChg>
      <pc:sldChg chg="modSp add mod">
        <pc:chgData name="James Pengelly" userId="d269fecd-a8a2-4e5a-93ae-88bdaab21f51" providerId="ADAL" clId="{1E0106E6-BEC7-4BB3-B8BD-F24464CE30D4}" dt="2020-07-31T11:43:33.066" v="7101" actId="6549"/>
        <pc:sldMkLst>
          <pc:docMk/>
          <pc:sldMk cId="1712737584" sldId="889"/>
        </pc:sldMkLst>
        <pc:spChg chg="mod">
          <ac:chgData name="James Pengelly" userId="d269fecd-a8a2-4e5a-93ae-88bdaab21f51" providerId="ADAL" clId="{1E0106E6-BEC7-4BB3-B8BD-F24464CE30D4}" dt="2020-07-31T11:43:33.066" v="7101" actId="6549"/>
          <ac:spMkLst>
            <pc:docMk/>
            <pc:sldMk cId="1712737584" sldId="889"/>
            <ac:spMk id="2" creationId="{D7AB858D-4E83-4966-8296-E9DF745BA04C}"/>
          </ac:spMkLst>
        </pc:spChg>
        <pc:spChg chg="mod">
          <ac:chgData name="James Pengelly" userId="d269fecd-a8a2-4e5a-93ae-88bdaab21f51" providerId="ADAL" clId="{1E0106E6-BEC7-4BB3-B8BD-F24464CE30D4}" dt="2020-07-31T11:42:19.444" v="7064"/>
          <ac:spMkLst>
            <pc:docMk/>
            <pc:sldMk cId="1712737584" sldId="889"/>
            <ac:spMk id="3" creationId="{9AEE122F-FD74-4F40-805E-03761B67D59F}"/>
          </ac:spMkLst>
        </pc:spChg>
      </pc:sldChg>
    </pc:docChg>
  </pc:docChgLst>
  <pc:docChgLst>
    <pc:chgData name="James" userId="d269fecd-a8a2-4e5a-93ae-88bdaab21f51" providerId="ADAL" clId="{B4039C3F-A8E2-4187-B2D7-454DD6A59645}"/>
    <pc:docChg chg="undo redo custSel addSld delSld modSld sldOrd">
      <pc:chgData name="James" userId="d269fecd-a8a2-4e5a-93ae-88bdaab21f51" providerId="ADAL" clId="{B4039C3F-A8E2-4187-B2D7-454DD6A59645}" dt="2020-05-14T09:08:53.375" v="3264"/>
      <pc:docMkLst>
        <pc:docMk/>
      </pc:docMkLst>
      <pc:sldChg chg="modSp">
        <pc:chgData name="James" userId="d269fecd-a8a2-4e5a-93ae-88bdaab21f51" providerId="ADAL" clId="{B4039C3F-A8E2-4187-B2D7-454DD6A59645}" dt="2020-05-04T09:58:33.837" v="3028"/>
        <pc:sldMkLst>
          <pc:docMk/>
          <pc:sldMk cId="1620597263" sldId="256"/>
        </pc:sldMkLst>
        <pc:spChg chg="mod">
          <ac:chgData name="James" userId="d269fecd-a8a2-4e5a-93ae-88bdaab21f51" providerId="ADAL" clId="{B4039C3F-A8E2-4187-B2D7-454DD6A59645}" dt="2020-05-04T09:58:33.837" v="3028"/>
          <ac:spMkLst>
            <pc:docMk/>
            <pc:sldMk cId="1620597263" sldId="256"/>
            <ac:spMk id="2" creationId="{768B9992-C42C-4AB6-BB8E-BE234A5517D8}"/>
          </ac:spMkLst>
        </pc:spChg>
      </pc:sldChg>
      <pc:sldChg chg="modSp new mod">
        <pc:chgData name="James" userId="d269fecd-a8a2-4e5a-93ae-88bdaab21f51" providerId="ADAL" clId="{B4039C3F-A8E2-4187-B2D7-454DD6A59645}" dt="2020-05-04T08:36:32.517" v="1191" actId="20577"/>
        <pc:sldMkLst>
          <pc:docMk/>
          <pc:sldMk cId="4257476882" sldId="257"/>
        </pc:sldMkLst>
        <pc:spChg chg="mod">
          <ac:chgData name="James" userId="d269fecd-a8a2-4e5a-93ae-88bdaab21f51" providerId="ADAL" clId="{B4039C3F-A8E2-4187-B2D7-454DD6A59645}" dt="2020-05-04T08:36:32.517" v="1191" actId="20577"/>
          <ac:spMkLst>
            <pc:docMk/>
            <pc:sldMk cId="4257476882" sldId="257"/>
            <ac:spMk id="2" creationId="{517FC5F2-B0F5-472C-B750-2919F10BE5C4}"/>
          </ac:spMkLst>
        </pc:spChg>
        <pc:spChg chg="mod">
          <ac:chgData name="James" userId="d269fecd-a8a2-4e5a-93ae-88bdaab21f51" providerId="ADAL" clId="{B4039C3F-A8E2-4187-B2D7-454DD6A59645}" dt="2020-04-30T11:00:39.448" v="8" actId="20577"/>
          <ac:spMkLst>
            <pc:docMk/>
            <pc:sldMk cId="4257476882" sldId="257"/>
            <ac:spMk id="3" creationId="{D644FC7E-A854-4A14-8B98-A3763251274C}"/>
          </ac:spMkLst>
        </pc:spChg>
      </pc:sldChg>
      <pc:sldChg chg="modSp new mod">
        <pc:chgData name="James" userId="d269fecd-a8a2-4e5a-93ae-88bdaab21f51" providerId="ADAL" clId="{B4039C3F-A8E2-4187-B2D7-454DD6A59645}" dt="2020-04-30T11:14:26.433" v="253" actId="6549"/>
        <pc:sldMkLst>
          <pc:docMk/>
          <pc:sldMk cId="2149687813" sldId="258"/>
        </pc:sldMkLst>
        <pc:spChg chg="mod">
          <ac:chgData name="James" userId="d269fecd-a8a2-4e5a-93ae-88bdaab21f51" providerId="ADAL" clId="{B4039C3F-A8E2-4187-B2D7-454DD6A59645}" dt="2020-04-30T11:14:26.433" v="253" actId="6549"/>
          <ac:spMkLst>
            <pc:docMk/>
            <pc:sldMk cId="2149687813" sldId="258"/>
            <ac:spMk id="2" creationId="{02195E12-4EDD-4158-922D-548864B0A126}"/>
          </ac:spMkLst>
        </pc:spChg>
        <pc:spChg chg="mod">
          <ac:chgData name="James" userId="d269fecd-a8a2-4e5a-93ae-88bdaab21f51" providerId="ADAL" clId="{B4039C3F-A8E2-4187-B2D7-454DD6A59645}" dt="2020-04-30T11:13:40.207" v="248" actId="20577"/>
          <ac:spMkLst>
            <pc:docMk/>
            <pc:sldMk cId="2149687813" sldId="258"/>
            <ac:spMk id="5" creationId="{6BA96A13-ACB5-4F98-92AB-7B8111E12AB9}"/>
          </ac:spMkLst>
        </pc:spChg>
      </pc:sldChg>
      <pc:sldChg chg="addSp delSp modSp add mod">
        <pc:chgData name="James" userId="d269fecd-a8a2-4e5a-93ae-88bdaab21f51" providerId="ADAL" clId="{B4039C3F-A8E2-4187-B2D7-454DD6A59645}" dt="2020-05-14T09:06:54.498" v="3256" actId="20577"/>
        <pc:sldMkLst>
          <pc:docMk/>
          <pc:sldMk cId="1741760773" sldId="369"/>
        </pc:sldMkLst>
        <pc:spChg chg="add del mod">
          <ac:chgData name="James" userId="d269fecd-a8a2-4e5a-93ae-88bdaab21f51" providerId="ADAL" clId="{B4039C3F-A8E2-4187-B2D7-454DD6A59645}" dt="2020-05-14T09:06:49.213" v="3255"/>
          <ac:spMkLst>
            <pc:docMk/>
            <pc:sldMk cId="1741760773" sldId="369"/>
            <ac:spMk id="2" creationId="{2072308A-C57F-4CAE-B41A-36DC1312C9DE}"/>
          </ac:spMkLst>
        </pc:spChg>
        <pc:spChg chg="mod">
          <ac:chgData name="James" userId="d269fecd-a8a2-4e5a-93ae-88bdaab21f51" providerId="ADAL" clId="{B4039C3F-A8E2-4187-B2D7-454DD6A59645}" dt="2020-05-14T09:06:49.213" v="3255"/>
          <ac:spMkLst>
            <pc:docMk/>
            <pc:sldMk cId="1741760773" sldId="369"/>
            <ac:spMk id="3" creationId="{00000000-0000-0000-0000-000000000000}"/>
          </ac:spMkLst>
        </pc:spChg>
        <pc:spChg chg="mod">
          <ac:chgData name="James" userId="d269fecd-a8a2-4e5a-93ae-88bdaab21f51" providerId="ADAL" clId="{B4039C3F-A8E2-4187-B2D7-454DD6A59645}" dt="2020-05-14T09:06:49.213" v="3255"/>
          <ac:spMkLst>
            <pc:docMk/>
            <pc:sldMk cId="1741760773" sldId="369"/>
            <ac:spMk id="4" creationId="{C9BA885F-BD76-4767-89A6-2955247C6614}"/>
          </ac:spMkLst>
        </pc:spChg>
        <pc:spChg chg="add del mod">
          <ac:chgData name="James" userId="d269fecd-a8a2-4e5a-93ae-88bdaab21f51" providerId="ADAL" clId="{B4039C3F-A8E2-4187-B2D7-454DD6A59645}" dt="2020-05-14T09:06:49.213" v="3255"/>
          <ac:spMkLst>
            <pc:docMk/>
            <pc:sldMk cId="1741760773" sldId="369"/>
            <ac:spMk id="5" creationId="{94C69EFD-8A57-486C-9E30-495D1059F79A}"/>
          </ac:spMkLst>
        </pc:spChg>
        <pc:spChg chg="mod">
          <ac:chgData name="James" userId="d269fecd-a8a2-4e5a-93ae-88bdaab21f51" providerId="ADAL" clId="{B4039C3F-A8E2-4187-B2D7-454DD6A59645}" dt="2020-05-14T09:06:54.498" v="3256" actId="20577"/>
          <ac:spMkLst>
            <pc:docMk/>
            <pc:sldMk cId="1741760773" sldId="369"/>
            <ac:spMk id="13314" creationId="{00000000-0000-0000-0000-000000000000}"/>
          </ac:spMkLst>
        </pc:spChg>
      </pc:sldChg>
      <pc:sldChg chg="addSp delSp modSp add mod setBg">
        <pc:chgData name="James" userId="d269fecd-a8a2-4e5a-93ae-88bdaab21f51" providerId="ADAL" clId="{B4039C3F-A8E2-4187-B2D7-454DD6A59645}" dt="2020-05-14T09:00:58.630" v="3176"/>
        <pc:sldMkLst>
          <pc:docMk/>
          <pc:sldMk cId="3551621681" sldId="370"/>
        </pc:sldMkLst>
        <pc:spChg chg="add del mod">
          <ac:chgData name="James" userId="d269fecd-a8a2-4e5a-93ae-88bdaab21f51" providerId="ADAL" clId="{B4039C3F-A8E2-4187-B2D7-454DD6A59645}" dt="2020-05-14T09:00:58.630" v="3176"/>
          <ac:spMkLst>
            <pc:docMk/>
            <pc:sldMk cId="3551621681" sldId="370"/>
            <ac:spMk id="2" creationId="{B6E6772A-1540-4816-993E-E6F547A42A22}"/>
          </ac:spMkLst>
        </pc:spChg>
        <pc:spChg chg="del mod">
          <ac:chgData name="James" userId="d269fecd-a8a2-4e5a-93ae-88bdaab21f51" providerId="ADAL" clId="{B4039C3F-A8E2-4187-B2D7-454DD6A59645}" dt="2020-05-14T09:00:20.061" v="3172" actId="478"/>
          <ac:spMkLst>
            <pc:docMk/>
            <pc:sldMk cId="3551621681" sldId="370"/>
            <ac:spMk id="3" creationId="{D5F88214-295A-4036-9AB9-E0174FD2086B}"/>
          </ac:spMkLst>
        </pc:spChg>
        <pc:spChg chg="add del mod">
          <ac:chgData name="James" userId="d269fecd-a8a2-4e5a-93ae-88bdaab21f51" providerId="ADAL" clId="{B4039C3F-A8E2-4187-B2D7-454DD6A59645}" dt="2020-05-14T09:00:58.630" v="3176"/>
          <ac:spMkLst>
            <pc:docMk/>
            <pc:sldMk cId="3551621681" sldId="370"/>
            <ac:spMk id="4" creationId="{7C2CD381-1850-4800-896D-E9EC8ED2E5F6}"/>
          </ac:spMkLst>
        </pc:spChg>
        <pc:spChg chg="mod">
          <ac:chgData name="James" userId="d269fecd-a8a2-4e5a-93ae-88bdaab21f51" providerId="ADAL" clId="{B4039C3F-A8E2-4187-B2D7-454DD6A59645}" dt="2020-05-14T09:00:58.630" v="3176"/>
          <ac:spMkLst>
            <pc:docMk/>
            <pc:sldMk cId="3551621681" sldId="370"/>
            <ac:spMk id="11266" creationId="{00000000-0000-0000-0000-000000000000}"/>
          </ac:spMkLst>
        </pc:spChg>
        <pc:spChg chg="mod">
          <ac:chgData name="James" userId="d269fecd-a8a2-4e5a-93ae-88bdaab21f51" providerId="ADAL" clId="{B4039C3F-A8E2-4187-B2D7-454DD6A59645}" dt="2020-05-14T09:00:58.630" v="3176"/>
          <ac:spMkLst>
            <pc:docMk/>
            <pc:sldMk cId="3551621681" sldId="370"/>
            <ac:spMk id="11267" creationId="{00000000-0000-0000-0000-000000000000}"/>
          </ac:spMkLst>
        </pc:spChg>
      </pc:sldChg>
      <pc:sldChg chg="modSp new mod">
        <pc:chgData name="James" userId="d269fecd-a8a2-4e5a-93ae-88bdaab21f51" providerId="ADAL" clId="{B4039C3F-A8E2-4187-B2D7-454DD6A59645}" dt="2020-04-30T11:59:51.817" v="1003"/>
        <pc:sldMkLst>
          <pc:docMk/>
          <pc:sldMk cId="4071706093" sldId="371"/>
        </pc:sldMkLst>
        <pc:spChg chg="mod">
          <ac:chgData name="James" userId="d269fecd-a8a2-4e5a-93ae-88bdaab21f51" providerId="ADAL" clId="{B4039C3F-A8E2-4187-B2D7-454DD6A59645}" dt="2020-04-30T11:59:51.817" v="1003"/>
          <ac:spMkLst>
            <pc:docMk/>
            <pc:sldMk cId="4071706093" sldId="371"/>
            <ac:spMk id="2" creationId="{0D7C3A3E-0E2B-4490-A425-188654BB826B}"/>
          </ac:spMkLst>
        </pc:spChg>
        <pc:spChg chg="mod">
          <ac:chgData name="James" userId="d269fecd-a8a2-4e5a-93ae-88bdaab21f51" providerId="ADAL" clId="{B4039C3F-A8E2-4187-B2D7-454DD6A59645}" dt="2020-04-30T11:05:13.702" v="24" actId="20577"/>
          <ac:spMkLst>
            <pc:docMk/>
            <pc:sldMk cId="4071706093" sldId="371"/>
            <ac:spMk id="3" creationId="{08005C83-625E-4613-B9CC-ABE5324309D7}"/>
          </ac:spMkLst>
        </pc:spChg>
      </pc:sldChg>
      <pc:sldChg chg="modSp new mod">
        <pc:chgData name="James" userId="d269fecd-a8a2-4e5a-93ae-88bdaab21f51" providerId="ADAL" clId="{B4039C3F-A8E2-4187-B2D7-454DD6A59645}" dt="2020-04-30T11:59:59.290" v="1004"/>
        <pc:sldMkLst>
          <pc:docMk/>
          <pc:sldMk cId="4179372336" sldId="372"/>
        </pc:sldMkLst>
        <pc:spChg chg="mod">
          <ac:chgData name="James" userId="d269fecd-a8a2-4e5a-93ae-88bdaab21f51" providerId="ADAL" clId="{B4039C3F-A8E2-4187-B2D7-454DD6A59645}" dt="2020-04-30T11:59:59.290" v="1004"/>
          <ac:spMkLst>
            <pc:docMk/>
            <pc:sldMk cId="4179372336" sldId="372"/>
            <ac:spMk id="2" creationId="{B1257AD2-0104-45D9-8D59-BD71F7A0E788}"/>
          </ac:spMkLst>
        </pc:spChg>
        <pc:spChg chg="mod">
          <ac:chgData name="James" userId="d269fecd-a8a2-4e5a-93ae-88bdaab21f51" providerId="ADAL" clId="{B4039C3F-A8E2-4187-B2D7-454DD6A59645}" dt="2020-04-30T11:05:55.207" v="107" actId="20577"/>
          <ac:spMkLst>
            <pc:docMk/>
            <pc:sldMk cId="4179372336" sldId="372"/>
            <ac:spMk id="3" creationId="{6C7FB0A4-A746-495D-9FED-CE8AE5358D61}"/>
          </ac:spMkLst>
        </pc:spChg>
      </pc:sldChg>
      <pc:sldChg chg="addSp delSp modSp add mod">
        <pc:chgData name="James" userId="d269fecd-a8a2-4e5a-93ae-88bdaab21f51" providerId="ADAL" clId="{B4039C3F-A8E2-4187-B2D7-454DD6A59645}" dt="2020-05-14T09:01:44.708" v="3226" actId="20577"/>
        <pc:sldMkLst>
          <pc:docMk/>
          <pc:sldMk cId="1971374313" sldId="373"/>
        </pc:sldMkLst>
        <pc:spChg chg="add del mod">
          <ac:chgData name="James" userId="d269fecd-a8a2-4e5a-93ae-88bdaab21f51" providerId="ADAL" clId="{B4039C3F-A8E2-4187-B2D7-454DD6A59645}" dt="2020-05-14T09:00:34.984" v="3174"/>
          <ac:spMkLst>
            <pc:docMk/>
            <pc:sldMk cId="1971374313" sldId="373"/>
            <ac:spMk id="2" creationId="{942C3243-851C-4C83-A852-FE5AFB5D9A3F}"/>
          </ac:spMkLst>
        </pc:spChg>
        <pc:spChg chg="del mod">
          <ac:chgData name="James" userId="d269fecd-a8a2-4e5a-93ae-88bdaab21f51" providerId="ADAL" clId="{B4039C3F-A8E2-4187-B2D7-454DD6A59645}" dt="2020-05-14T09:00:33.277" v="3173" actId="478"/>
          <ac:spMkLst>
            <pc:docMk/>
            <pc:sldMk cId="1971374313" sldId="373"/>
            <ac:spMk id="3" creationId="{4F3E3943-7BE1-43E6-8D56-08A0068559FC}"/>
          </ac:spMkLst>
        </pc:spChg>
        <pc:spChg chg="add del mod">
          <ac:chgData name="James" userId="d269fecd-a8a2-4e5a-93ae-88bdaab21f51" providerId="ADAL" clId="{B4039C3F-A8E2-4187-B2D7-454DD6A59645}" dt="2020-05-14T09:00:34.984" v="3174"/>
          <ac:spMkLst>
            <pc:docMk/>
            <pc:sldMk cId="1971374313" sldId="373"/>
            <ac:spMk id="4" creationId="{05D6925E-9B0D-4DC3-998D-B6BAC488AE0D}"/>
          </ac:spMkLst>
        </pc:spChg>
        <pc:spChg chg="add del mod">
          <ac:chgData name="James" userId="d269fecd-a8a2-4e5a-93ae-88bdaab21f51" providerId="ADAL" clId="{B4039C3F-A8E2-4187-B2D7-454DD6A59645}" dt="2020-05-14T09:01:00.668" v="3177"/>
          <ac:spMkLst>
            <pc:docMk/>
            <pc:sldMk cId="1971374313" sldId="373"/>
            <ac:spMk id="5" creationId="{CE21EA79-243E-4FC7-B15D-F77A1478B5B2}"/>
          </ac:spMkLst>
        </pc:spChg>
        <pc:spChg chg="add del mod">
          <ac:chgData name="James" userId="d269fecd-a8a2-4e5a-93ae-88bdaab21f51" providerId="ADAL" clId="{B4039C3F-A8E2-4187-B2D7-454DD6A59645}" dt="2020-05-14T09:01:00.668" v="3177"/>
          <ac:spMkLst>
            <pc:docMk/>
            <pc:sldMk cId="1971374313" sldId="373"/>
            <ac:spMk id="6" creationId="{F6ED3773-2583-4BD0-9949-BD1B548A0D49}"/>
          </ac:spMkLst>
        </pc:spChg>
        <pc:spChg chg="mod">
          <ac:chgData name="James" userId="d269fecd-a8a2-4e5a-93ae-88bdaab21f51" providerId="ADAL" clId="{B4039C3F-A8E2-4187-B2D7-454DD6A59645}" dt="2020-05-14T09:01:00.668" v="3177"/>
          <ac:spMkLst>
            <pc:docMk/>
            <pc:sldMk cId="1971374313" sldId="373"/>
            <ac:spMk id="12290" creationId="{00000000-0000-0000-0000-000000000000}"/>
          </ac:spMkLst>
        </pc:spChg>
        <pc:spChg chg="mod">
          <ac:chgData name="James" userId="d269fecd-a8a2-4e5a-93ae-88bdaab21f51" providerId="ADAL" clId="{B4039C3F-A8E2-4187-B2D7-454DD6A59645}" dt="2020-05-14T09:01:44.708" v="3226" actId="20577"/>
          <ac:spMkLst>
            <pc:docMk/>
            <pc:sldMk cId="1971374313" sldId="373"/>
            <ac:spMk id="12291" creationId="{00000000-0000-0000-0000-000000000000}"/>
          </ac:spMkLst>
        </pc:spChg>
      </pc:sldChg>
      <pc:sldChg chg="addSp delSp modSp add mod">
        <pc:chgData name="James" userId="d269fecd-a8a2-4e5a-93ae-88bdaab21f51" providerId="ADAL" clId="{B4039C3F-A8E2-4187-B2D7-454DD6A59645}" dt="2020-05-14T09:07:20.547" v="3260"/>
        <pc:sldMkLst>
          <pc:docMk/>
          <pc:sldMk cId="3826940050" sldId="376"/>
        </pc:sldMkLst>
        <pc:spChg chg="add del mod">
          <ac:chgData name="James" userId="d269fecd-a8a2-4e5a-93ae-88bdaab21f51" providerId="ADAL" clId="{B4039C3F-A8E2-4187-B2D7-454DD6A59645}" dt="2020-05-14T09:07:20.547" v="3260"/>
          <ac:spMkLst>
            <pc:docMk/>
            <pc:sldMk cId="3826940050" sldId="376"/>
            <ac:spMk id="2" creationId="{DAAF699F-995D-4582-8028-9006D3E41626}"/>
          </ac:spMkLst>
        </pc:spChg>
        <pc:spChg chg="mod">
          <ac:chgData name="James" userId="d269fecd-a8a2-4e5a-93ae-88bdaab21f51" providerId="ADAL" clId="{B4039C3F-A8E2-4187-B2D7-454DD6A59645}" dt="2020-05-14T09:07:20.547" v="3260"/>
          <ac:spMkLst>
            <pc:docMk/>
            <pc:sldMk cId="3826940050" sldId="376"/>
            <ac:spMk id="3" creationId="{8679A473-34B2-481F-B3F0-46253113FDED}"/>
          </ac:spMkLst>
        </pc:spChg>
        <pc:spChg chg="add del mod">
          <ac:chgData name="James" userId="d269fecd-a8a2-4e5a-93ae-88bdaab21f51" providerId="ADAL" clId="{B4039C3F-A8E2-4187-B2D7-454DD6A59645}" dt="2020-05-14T09:07:20.547" v="3260"/>
          <ac:spMkLst>
            <pc:docMk/>
            <pc:sldMk cId="3826940050" sldId="376"/>
            <ac:spMk id="4" creationId="{87102ED2-F8CA-4FDE-9AC8-7A65BDF0D1A9}"/>
          </ac:spMkLst>
        </pc:spChg>
        <pc:spChg chg="mod">
          <ac:chgData name="James" userId="d269fecd-a8a2-4e5a-93ae-88bdaab21f51" providerId="ADAL" clId="{B4039C3F-A8E2-4187-B2D7-454DD6A59645}" dt="2020-05-14T09:07:20.547" v="3260"/>
          <ac:spMkLst>
            <pc:docMk/>
            <pc:sldMk cId="3826940050" sldId="376"/>
            <ac:spMk id="14338" creationId="{00000000-0000-0000-0000-000000000000}"/>
          </ac:spMkLst>
        </pc:spChg>
        <pc:spChg chg="mod">
          <ac:chgData name="James" userId="d269fecd-a8a2-4e5a-93ae-88bdaab21f51" providerId="ADAL" clId="{B4039C3F-A8E2-4187-B2D7-454DD6A59645}" dt="2020-05-14T09:07:20.547" v="3260"/>
          <ac:spMkLst>
            <pc:docMk/>
            <pc:sldMk cId="3826940050" sldId="376"/>
            <ac:spMk id="14339" creationId="{00000000-0000-0000-0000-000000000000}"/>
          </ac:spMkLst>
        </pc:spChg>
      </pc:sldChg>
      <pc:sldChg chg="addSp delSp modSp add setBg">
        <pc:chgData name="James" userId="d269fecd-a8a2-4e5a-93ae-88bdaab21f51" providerId="ADAL" clId="{B4039C3F-A8E2-4187-B2D7-454DD6A59645}" dt="2020-05-14T09:07:17.386" v="3259"/>
        <pc:sldMkLst>
          <pc:docMk/>
          <pc:sldMk cId="995644317" sldId="378"/>
        </pc:sldMkLst>
        <pc:spChg chg="mod">
          <ac:chgData name="James" userId="d269fecd-a8a2-4e5a-93ae-88bdaab21f51" providerId="ADAL" clId="{B4039C3F-A8E2-4187-B2D7-454DD6A59645}" dt="2020-05-14T09:07:17.386" v="3259"/>
          <ac:spMkLst>
            <pc:docMk/>
            <pc:sldMk cId="995644317" sldId="378"/>
            <ac:spMk id="2" creationId="{6469D9C8-0036-480A-B1D5-3E2D6EB6BE37}"/>
          </ac:spMkLst>
        </pc:spChg>
        <pc:spChg chg="mod">
          <ac:chgData name="James" userId="d269fecd-a8a2-4e5a-93ae-88bdaab21f51" providerId="ADAL" clId="{B4039C3F-A8E2-4187-B2D7-454DD6A59645}" dt="2020-05-14T09:07:17.386" v="3259"/>
          <ac:spMkLst>
            <pc:docMk/>
            <pc:sldMk cId="995644317" sldId="378"/>
            <ac:spMk id="3" creationId="{3B75F48E-9002-46CF-A17D-E1AF81784A8D}"/>
          </ac:spMkLst>
        </pc:spChg>
        <pc:spChg chg="add del mod">
          <ac:chgData name="James" userId="d269fecd-a8a2-4e5a-93ae-88bdaab21f51" providerId="ADAL" clId="{B4039C3F-A8E2-4187-B2D7-454DD6A59645}" dt="2020-05-14T09:07:17.386" v="3259"/>
          <ac:spMkLst>
            <pc:docMk/>
            <pc:sldMk cId="995644317" sldId="378"/>
            <ac:spMk id="4" creationId="{4E8671EA-BF01-48DF-8FA0-E5EAF134EFEC}"/>
          </ac:spMkLst>
        </pc:spChg>
        <pc:spChg chg="mod">
          <ac:chgData name="James" userId="d269fecd-a8a2-4e5a-93ae-88bdaab21f51" providerId="ADAL" clId="{B4039C3F-A8E2-4187-B2D7-454DD6A59645}" dt="2020-05-14T09:07:17.386" v="3259"/>
          <ac:spMkLst>
            <pc:docMk/>
            <pc:sldMk cId="995644317" sldId="378"/>
            <ac:spMk id="5" creationId="{FEBE4AE7-C38F-47A1-AAF9-33B4630AC903}"/>
          </ac:spMkLst>
        </pc:spChg>
        <pc:spChg chg="add del mod">
          <ac:chgData name="James" userId="d269fecd-a8a2-4e5a-93ae-88bdaab21f51" providerId="ADAL" clId="{B4039C3F-A8E2-4187-B2D7-454DD6A59645}" dt="2020-05-14T09:07:17.386" v="3259"/>
          <ac:spMkLst>
            <pc:docMk/>
            <pc:sldMk cId="995644317" sldId="378"/>
            <ac:spMk id="6" creationId="{224D3ABA-FFD4-4525-AC1F-345F24BD4148}"/>
          </ac:spMkLst>
        </pc:spChg>
      </pc:sldChg>
      <pc:sldChg chg="addSp delSp modSp add mod">
        <pc:chgData name="James" userId="d269fecd-a8a2-4e5a-93ae-88bdaab21f51" providerId="ADAL" clId="{B4039C3F-A8E2-4187-B2D7-454DD6A59645}" dt="2020-05-14T09:07:31.402" v="3263"/>
        <pc:sldMkLst>
          <pc:docMk/>
          <pc:sldMk cId="2148208427" sldId="379"/>
        </pc:sldMkLst>
        <pc:spChg chg="add del mod">
          <ac:chgData name="James" userId="d269fecd-a8a2-4e5a-93ae-88bdaab21f51" providerId="ADAL" clId="{B4039C3F-A8E2-4187-B2D7-454DD6A59645}" dt="2020-05-14T09:07:31.402" v="3263"/>
          <ac:spMkLst>
            <pc:docMk/>
            <pc:sldMk cId="2148208427" sldId="379"/>
            <ac:spMk id="2" creationId="{159AA10B-6626-4ED2-B49F-9EFE01BE29A1}"/>
          </ac:spMkLst>
        </pc:spChg>
        <pc:spChg chg="mod">
          <ac:chgData name="James" userId="d269fecd-a8a2-4e5a-93ae-88bdaab21f51" providerId="ADAL" clId="{B4039C3F-A8E2-4187-B2D7-454DD6A59645}" dt="2020-05-14T09:07:31.402" v="3263"/>
          <ac:spMkLst>
            <pc:docMk/>
            <pc:sldMk cId="2148208427" sldId="379"/>
            <ac:spMk id="3" creationId="{76FF5D42-C84A-406D-B6E1-72C76A8D20C0}"/>
          </ac:spMkLst>
        </pc:spChg>
        <pc:spChg chg="mod">
          <ac:chgData name="James" userId="d269fecd-a8a2-4e5a-93ae-88bdaab21f51" providerId="ADAL" clId="{B4039C3F-A8E2-4187-B2D7-454DD6A59645}" dt="2020-05-14T09:07:31.402" v="3263"/>
          <ac:spMkLst>
            <pc:docMk/>
            <pc:sldMk cId="2148208427" sldId="379"/>
            <ac:spMk id="4" creationId="{C1DDBAE5-4B2A-4E0D-B993-DF66DFC0755C}"/>
          </ac:spMkLst>
        </pc:spChg>
        <pc:spChg chg="add del mod">
          <ac:chgData name="James" userId="d269fecd-a8a2-4e5a-93ae-88bdaab21f51" providerId="ADAL" clId="{B4039C3F-A8E2-4187-B2D7-454DD6A59645}" dt="2020-05-14T09:07:31.402" v="3263"/>
          <ac:spMkLst>
            <pc:docMk/>
            <pc:sldMk cId="2148208427" sldId="379"/>
            <ac:spMk id="5" creationId="{5C93B1E8-E143-4597-B4E9-30F8757A1775}"/>
          </ac:spMkLst>
        </pc:spChg>
        <pc:spChg chg="add del mod">
          <ac:chgData name="James" userId="d269fecd-a8a2-4e5a-93ae-88bdaab21f51" providerId="ADAL" clId="{B4039C3F-A8E2-4187-B2D7-454DD6A59645}" dt="2020-05-14T09:07:31.402" v="3263"/>
          <ac:spMkLst>
            <pc:docMk/>
            <pc:sldMk cId="2148208427" sldId="379"/>
            <ac:spMk id="6" creationId="{26E85A5D-CC24-4248-A06F-0A243E1947DA}"/>
          </ac:spMkLst>
        </pc:spChg>
        <pc:spChg chg="mod">
          <ac:chgData name="James" userId="d269fecd-a8a2-4e5a-93ae-88bdaab21f51" providerId="ADAL" clId="{B4039C3F-A8E2-4187-B2D7-454DD6A59645}" dt="2020-05-14T09:07:31.402" v="3263"/>
          <ac:spMkLst>
            <pc:docMk/>
            <pc:sldMk cId="2148208427" sldId="379"/>
            <ac:spMk id="8" creationId="{53748AB8-6CBC-4B28-9218-EA19F11821BA}"/>
          </ac:spMkLst>
        </pc:spChg>
        <pc:picChg chg="mod">
          <ac:chgData name="James" userId="d269fecd-a8a2-4e5a-93ae-88bdaab21f51" providerId="ADAL" clId="{B4039C3F-A8E2-4187-B2D7-454DD6A59645}" dt="2020-05-14T09:07:31.402" v="3263"/>
          <ac:picMkLst>
            <pc:docMk/>
            <pc:sldMk cId="2148208427" sldId="379"/>
            <ac:picMk id="9" creationId="{E4D86AF9-ECEA-42F0-98B3-9C34408DFB68}"/>
          </ac:picMkLst>
        </pc:picChg>
      </pc:sldChg>
      <pc:sldChg chg="addSp delSp modSp add ord setBg">
        <pc:chgData name="James" userId="d269fecd-a8a2-4e5a-93ae-88bdaab21f51" providerId="ADAL" clId="{B4039C3F-A8E2-4187-B2D7-454DD6A59645}" dt="2020-05-14T09:03:31.747" v="3228"/>
        <pc:sldMkLst>
          <pc:docMk/>
          <pc:sldMk cId="1768734183" sldId="380"/>
        </pc:sldMkLst>
        <pc:spChg chg="mod">
          <ac:chgData name="James" userId="d269fecd-a8a2-4e5a-93ae-88bdaab21f51" providerId="ADAL" clId="{B4039C3F-A8E2-4187-B2D7-454DD6A59645}" dt="2020-05-14T09:03:31.747" v="3228"/>
          <ac:spMkLst>
            <pc:docMk/>
            <pc:sldMk cId="1768734183" sldId="380"/>
            <ac:spMk id="2" creationId="{5242BCC8-6120-470D-99AB-139EA5CC2DE4}"/>
          </ac:spMkLst>
        </pc:spChg>
        <pc:spChg chg="mod">
          <ac:chgData name="James" userId="d269fecd-a8a2-4e5a-93ae-88bdaab21f51" providerId="ADAL" clId="{B4039C3F-A8E2-4187-B2D7-454DD6A59645}" dt="2020-05-14T09:03:31.747" v="3228"/>
          <ac:spMkLst>
            <pc:docMk/>
            <pc:sldMk cId="1768734183" sldId="380"/>
            <ac:spMk id="3" creationId="{9C0B9C1F-CCB9-4508-85C8-1F4CDDE26259}"/>
          </ac:spMkLst>
        </pc:spChg>
        <pc:spChg chg="add del mod">
          <ac:chgData name="James" userId="d269fecd-a8a2-4e5a-93ae-88bdaab21f51" providerId="ADAL" clId="{B4039C3F-A8E2-4187-B2D7-454DD6A59645}" dt="2020-05-14T09:03:31.747" v="3228"/>
          <ac:spMkLst>
            <pc:docMk/>
            <pc:sldMk cId="1768734183" sldId="380"/>
            <ac:spMk id="4" creationId="{F75DFA5E-9E0B-455C-BADD-E1DC9F13AB8B}"/>
          </ac:spMkLst>
        </pc:spChg>
        <pc:spChg chg="mod">
          <ac:chgData name="James" userId="d269fecd-a8a2-4e5a-93ae-88bdaab21f51" providerId="ADAL" clId="{B4039C3F-A8E2-4187-B2D7-454DD6A59645}" dt="2020-05-14T09:03:31.747" v="3228"/>
          <ac:spMkLst>
            <pc:docMk/>
            <pc:sldMk cId="1768734183" sldId="380"/>
            <ac:spMk id="5" creationId="{9B9CF44E-425B-48A2-8636-10092F05CA4E}"/>
          </ac:spMkLst>
        </pc:spChg>
        <pc:spChg chg="add del mod">
          <ac:chgData name="James" userId="d269fecd-a8a2-4e5a-93ae-88bdaab21f51" providerId="ADAL" clId="{B4039C3F-A8E2-4187-B2D7-454DD6A59645}" dt="2020-05-14T09:03:31.747" v="3228"/>
          <ac:spMkLst>
            <pc:docMk/>
            <pc:sldMk cId="1768734183" sldId="380"/>
            <ac:spMk id="6" creationId="{3AE15BBD-3265-4AC2-9D90-C88222347D83}"/>
          </ac:spMkLst>
        </pc:spChg>
      </pc:sldChg>
      <pc:sldChg chg="addSp delSp modSp add mod ord">
        <pc:chgData name="James" userId="d269fecd-a8a2-4e5a-93ae-88bdaab21f51" providerId="ADAL" clId="{B4039C3F-A8E2-4187-B2D7-454DD6A59645}" dt="2020-05-14T09:03:51.302" v="3230" actId="1076"/>
        <pc:sldMkLst>
          <pc:docMk/>
          <pc:sldMk cId="2806302901" sldId="381"/>
        </pc:sldMkLst>
        <pc:spChg chg="mod">
          <ac:chgData name="James" userId="d269fecd-a8a2-4e5a-93ae-88bdaab21f51" providerId="ADAL" clId="{B4039C3F-A8E2-4187-B2D7-454DD6A59645}" dt="2020-05-14T09:03:47.617" v="3229"/>
          <ac:spMkLst>
            <pc:docMk/>
            <pc:sldMk cId="2806302901" sldId="381"/>
            <ac:spMk id="2" creationId="{00000000-0000-0000-0000-000000000000}"/>
          </ac:spMkLst>
        </pc:spChg>
        <pc:spChg chg="mod">
          <ac:chgData name="James" userId="d269fecd-a8a2-4e5a-93ae-88bdaab21f51" providerId="ADAL" clId="{B4039C3F-A8E2-4187-B2D7-454DD6A59645}" dt="2020-05-14T09:03:47.617" v="3229"/>
          <ac:spMkLst>
            <pc:docMk/>
            <pc:sldMk cId="2806302901" sldId="381"/>
            <ac:spMk id="3" creationId="{DFDA54C2-55CD-4837-A961-F04372FF53B8}"/>
          </ac:spMkLst>
        </pc:spChg>
        <pc:spChg chg="add del mod">
          <ac:chgData name="James" userId="d269fecd-a8a2-4e5a-93ae-88bdaab21f51" providerId="ADAL" clId="{B4039C3F-A8E2-4187-B2D7-454DD6A59645}" dt="2020-05-14T09:03:47.617" v="3229"/>
          <ac:spMkLst>
            <pc:docMk/>
            <pc:sldMk cId="2806302901" sldId="381"/>
            <ac:spMk id="4" creationId="{C77909B2-9381-4FE1-B20E-8FD5095C1B51}"/>
          </ac:spMkLst>
        </pc:spChg>
        <pc:spChg chg="add del mod">
          <ac:chgData name="James" userId="d269fecd-a8a2-4e5a-93ae-88bdaab21f51" providerId="ADAL" clId="{B4039C3F-A8E2-4187-B2D7-454DD6A59645}" dt="2020-05-14T09:03:47.617" v="3229"/>
          <ac:spMkLst>
            <pc:docMk/>
            <pc:sldMk cId="2806302901" sldId="381"/>
            <ac:spMk id="5" creationId="{03BBEA3A-DE47-4001-BF91-20C004B38622}"/>
          </ac:spMkLst>
        </pc:spChg>
        <pc:spChg chg="mod">
          <ac:chgData name="James" userId="d269fecd-a8a2-4e5a-93ae-88bdaab21f51" providerId="ADAL" clId="{B4039C3F-A8E2-4187-B2D7-454DD6A59645}" dt="2020-05-14T09:03:47.617" v="3229"/>
          <ac:spMkLst>
            <pc:docMk/>
            <pc:sldMk cId="2806302901" sldId="381"/>
            <ac:spMk id="15362" creationId="{00000000-0000-0000-0000-000000000000}"/>
          </ac:spMkLst>
        </pc:spChg>
        <pc:picChg chg="mod">
          <ac:chgData name="James" userId="d269fecd-a8a2-4e5a-93ae-88bdaab21f51" providerId="ADAL" clId="{B4039C3F-A8E2-4187-B2D7-454DD6A59645}" dt="2020-05-14T09:03:51.302" v="3230" actId="1076"/>
          <ac:picMkLst>
            <pc:docMk/>
            <pc:sldMk cId="2806302901" sldId="381"/>
            <ac:picMk id="9" creationId="{B94BB7A7-0C64-450E-91F4-0C993F4A26FB}"/>
          </ac:picMkLst>
        </pc:picChg>
      </pc:sldChg>
      <pc:sldChg chg="addSp delSp modSp add mod">
        <pc:chgData name="James" userId="d269fecd-a8a2-4e5a-93ae-88bdaab21f51" providerId="ADAL" clId="{B4039C3F-A8E2-4187-B2D7-454DD6A59645}" dt="2020-05-14T09:03:03.858" v="3227"/>
        <pc:sldMkLst>
          <pc:docMk/>
          <pc:sldMk cId="3784393752" sldId="383"/>
        </pc:sldMkLst>
        <pc:spChg chg="mod">
          <ac:chgData name="James" userId="d269fecd-a8a2-4e5a-93ae-88bdaab21f51" providerId="ADAL" clId="{B4039C3F-A8E2-4187-B2D7-454DD6A59645}" dt="2020-05-14T09:03:03.858" v="3227"/>
          <ac:spMkLst>
            <pc:docMk/>
            <pc:sldMk cId="3784393752" sldId="383"/>
            <ac:spMk id="2" creationId="{D0CA7A06-83CD-4532-8E88-827E18F5F5CE}"/>
          </ac:spMkLst>
        </pc:spChg>
        <pc:spChg chg="mod">
          <ac:chgData name="James" userId="d269fecd-a8a2-4e5a-93ae-88bdaab21f51" providerId="ADAL" clId="{B4039C3F-A8E2-4187-B2D7-454DD6A59645}" dt="2020-05-14T09:03:03.858" v="3227"/>
          <ac:spMkLst>
            <pc:docMk/>
            <pc:sldMk cId="3784393752" sldId="383"/>
            <ac:spMk id="3" creationId="{306C946C-D5B6-413C-A2D7-1F4C121ACD78}"/>
          </ac:spMkLst>
        </pc:spChg>
        <pc:spChg chg="add del mod">
          <ac:chgData name="James" userId="d269fecd-a8a2-4e5a-93ae-88bdaab21f51" providerId="ADAL" clId="{B4039C3F-A8E2-4187-B2D7-454DD6A59645}" dt="2020-05-14T09:03:03.858" v="3227"/>
          <ac:spMkLst>
            <pc:docMk/>
            <pc:sldMk cId="3784393752" sldId="383"/>
            <ac:spMk id="4" creationId="{9B79915B-CC10-4141-A04A-8CD67A9B02F0}"/>
          </ac:spMkLst>
        </pc:spChg>
        <pc:spChg chg="mod">
          <ac:chgData name="James" userId="d269fecd-a8a2-4e5a-93ae-88bdaab21f51" providerId="ADAL" clId="{B4039C3F-A8E2-4187-B2D7-454DD6A59645}" dt="2020-05-14T09:03:03.858" v="3227"/>
          <ac:spMkLst>
            <pc:docMk/>
            <pc:sldMk cId="3784393752" sldId="383"/>
            <ac:spMk id="5" creationId="{7ED43FC3-8C1B-4F12-AA5F-DA4584E94E92}"/>
          </ac:spMkLst>
        </pc:spChg>
        <pc:spChg chg="add del mod">
          <ac:chgData name="James" userId="d269fecd-a8a2-4e5a-93ae-88bdaab21f51" providerId="ADAL" clId="{B4039C3F-A8E2-4187-B2D7-454DD6A59645}" dt="2020-05-14T09:03:03.858" v="3227"/>
          <ac:spMkLst>
            <pc:docMk/>
            <pc:sldMk cId="3784393752" sldId="383"/>
            <ac:spMk id="6" creationId="{A0905A64-4F55-4F1A-B986-3BBFEA9D9EDF}"/>
          </ac:spMkLst>
        </pc:spChg>
      </pc:sldChg>
      <pc:sldChg chg="add del">
        <pc:chgData name="James" userId="d269fecd-a8a2-4e5a-93ae-88bdaab21f51" providerId="ADAL" clId="{B4039C3F-A8E2-4187-B2D7-454DD6A59645}" dt="2020-04-30T11:27:24.595" v="368" actId="2696"/>
        <pc:sldMkLst>
          <pc:docMk/>
          <pc:sldMk cId="1581214337" sldId="385"/>
        </pc:sldMkLst>
      </pc:sldChg>
      <pc:sldChg chg="addSp delSp modSp add mod ord">
        <pc:chgData name="James" userId="d269fecd-a8a2-4e5a-93ae-88bdaab21f51" providerId="ADAL" clId="{B4039C3F-A8E2-4187-B2D7-454DD6A59645}" dt="2020-05-14T09:05:55.935" v="3239" actId="27636"/>
        <pc:sldMkLst>
          <pc:docMk/>
          <pc:sldMk cId="2316049102" sldId="385"/>
        </pc:sldMkLst>
        <pc:spChg chg="mod">
          <ac:chgData name="James" userId="d269fecd-a8a2-4e5a-93ae-88bdaab21f51" providerId="ADAL" clId="{B4039C3F-A8E2-4187-B2D7-454DD6A59645}" dt="2020-05-14T09:05:55.935" v="3239" actId="27636"/>
          <ac:spMkLst>
            <pc:docMk/>
            <pc:sldMk cId="2316049102" sldId="385"/>
            <ac:spMk id="2" creationId="{A8ADFC46-05C9-4C35-9015-6D5B8F7F5D48}"/>
          </ac:spMkLst>
        </pc:spChg>
        <pc:spChg chg="mod">
          <ac:chgData name="James" userId="d269fecd-a8a2-4e5a-93ae-88bdaab21f51" providerId="ADAL" clId="{B4039C3F-A8E2-4187-B2D7-454DD6A59645}" dt="2020-05-14T09:05:40.175" v="3238"/>
          <ac:spMkLst>
            <pc:docMk/>
            <pc:sldMk cId="2316049102" sldId="385"/>
            <ac:spMk id="3" creationId="{503F5094-1C9B-4F4E-B6F1-D48DFAEC46BC}"/>
          </ac:spMkLst>
        </pc:spChg>
        <pc:spChg chg="add del mod">
          <ac:chgData name="James" userId="d269fecd-a8a2-4e5a-93ae-88bdaab21f51" providerId="ADAL" clId="{B4039C3F-A8E2-4187-B2D7-454DD6A59645}" dt="2020-05-14T09:05:40.175" v="3238"/>
          <ac:spMkLst>
            <pc:docMk/>
            <pc:sldMk cId="2316049102" sldId="385"/>
            <ac:spMk id="4" creationId="{09B6FBBC-989C-45D9-AB5A-D9292B035B9E}"/>
          </ac:spMkLst>
        </pc:spChg>
        <pc:spChg chg="mod">
          <ac:chgData name="James" userId="d269fecd-a8a2-4e5a-93ae-88bdaab21f51" providerId="ADAL" clId="{B4039C3F-A8E2-4187-B2D7-454DD6A59645}" dt="2020-05-14T09:05:40.175" v="3238"/>
          <ac:spMkLst>
            <pc:docMk/>
            <pc:sldMk cId="2316049102" sldId="385"/>
            <ac:spMk id="5" creationId="{62EB7B42-C946-4061-937D-2161DD5BC549}"/>
          </ac:spMkLst>
        </pc:spChg>
        <pc:spChg chg="add del mod">
          <ac:chgData name="James" userId="d269fecd-a8a2-4e5a-93ae-88bdaab21f51" providerId="ADAL" clId="{B4039C3F-A8E2-4187-B2D7-454DD6A59645}" dt="2020-05-14T09:05:40.175" v="3238"/>
          <ac:spMkLst>
            <pc:docMk/>
            <pc:sldMk cId="2316049102" sldId="385"/>
            <ac:spMk id="6" creationId="{FFC5CFDA-3B58-4316-BB4B-8B3EB0E0976B}"/>
          </ac:spMkLst>
        </pc:spChg>
      </pc:sldChg>
      <pc:sldChg chg="modSp add del">
        <pc:chgData name="James" userId="d269fecd-a8a2-4e5a-93ae-88bdaab21f51" providerId="ADAL" clId="{B4039C3F-A8E2-4187-B2D7-454DD6A59645}" dt="2020-04-30T11:27:10.849" v="366" actId="2696"/>
        <pc:sldMkLst>
          <pc:docMk/>
          <pc:sldMk cId="4023045632" sldId="385"/>
        </pc:sldMkLst>
        <pc:spChg chg="mod">
          <ac:chgData name="James" userId="d269fecd-a8a2-4e5a-93ae-88bdaab21f51" providerId="ADAL" clId="{B4039C3F-A8E2-4187-B2D7-454DD6A59645}" dt="2020-04-30T11:14:02.652" v="250"/>
          <ac:spMkLst>
            <pc:docMk/>
            <pc:sldMk cId="4023045632" sldId="385"/>
            <ac:spMk id="5" creationId="{62EB7B42-C946-4061-937D-2161DD5BC549}"/>
          </ac:spMkLst>
        </pc:spChg>
      </pc:sldChg>
      <pc:sldChg chg="addSp delSp modSp add mod ord">
        <pc:chgData name="James" userId="d269fecd-a8a2-4e5a-93ae-88bdaab21f51" providerId="ADAL" clId="{B4039C3F-A8E2-4187-B2D7-454DD6A59645}" dt="2020-05-14T09:00:52.173" v="3175"/>
        <pc:sldMkLst>
          <pc:docMk/>
          <pc:sldMk cId="2450764062" sldId="386"/>
        </pc:sldMkLst>
        <pc:spChg chg="add del mod">
          <ac:chgData name="James" userId="d269fecd-a8a2-4e5a-93ae-88bdaab21f51" providerId="ADAL" clId="{B4039C3F-A8E2-4187-B2D7-454DD6A59645}" dt="2020-05-14T09:00:52.173" v="3175"/>
          <ac:spMkLst>
            <pc:docMk/>
            <pc:sldMk cId="2450764062" sldId="386"/>
            <ac:spMk id="2" creationId="{D658380C-CC81-43DC-B980-DF1BD92CB877}"/>
          </ac:spMkLst>
        </pc:spChg>
        <pc:spChg chg="mod">
          <ac:chgData name="James" userId="d269fecd-a8a2-4e5a-93ae-88bdaab21f51" providerId="ADAL" clId="{B4039C3F-A8E2-4187-B2D7-454DD6A59645}" dt="2020-05-14T09:00:52.173" v="3175"/>
          <ac:spMkLst>
            <pc:docMk/>
            <pc:sldMk cId="2450764062" sldId="386"/>
            <ac:spMk id="3" creationId="{CB42512A-29D6-44D7-BEB5-15214984FFB9}"/>
          </ac:spMkLst>
        </pc:spChg>
        <pc:spChg chg="add del mod">
          <ac:chgData name="James" userId="d269fecd-a8a2-4e5a-93ae-88bdaab21f51" providerId="ADAL" clId="{B4039C3F-A8E2-4187-B2D7-454DD6A59645}" dt="2020-05-14T09:00:52.173" v="3175"/>
          <ac:spMkLst>
            <pc:docMk/>
            <pc:sldMk cId="2450764062" sldId="386"/>
            <ac:spMk id="4" creationId="{73AC2800-254A-4C41-9575-5E616D27A598}"/>
          </ac:spMkLst>
        </pc:spChg>
        <pc:spChg chg="mod">
          <ac:chgData name="James" userId="d269fecd-a8a2-4e5a-93ae-88bdaab21f51" providerId="ADAL" clId="{B4039C3F-A8E2-4187-B2D7-454DD6A59645}" dt="2020-05-14T09:00:52.173" v="3175"/>
          <ac:spMkLst>
            <pc:docMk/>
            <pc:sldMk cId="2450764062" sldId="386"/>
            <ac:spMk id="18434" creationId="{00000000-0000-0000-0000-000000000000}"/>
          </ac:spMkLst>
        </pc:spChg>
        <pc:spChg chg="mod">
          <ac:chgData name="James" userId="d269fecd-a8a2-4e5a-93ae-88bdaab21f51" providerId="ADAL" clId="{B4039C3F-A8E2-4187-B2D7-454DD6A59645}" dt="2020-05-14T09:00:52.173" v="3175"/>
          <ac:spMkLst>
            <pc:docMk/>
            <pc:sldMk cId="2450764062" sldId="386"/>
            <ac:spMk id="18435" creationId="{00000000-0000-0000-0000-000000000000}"/>
          </ac:spMkLst>
        </pc:spChg>
      </pc:sldChg>
      <pc:sldChg chg="modSp add del mod">
        <pc:chgData name="James" userId="d269fecd-a8a2-4e5a-93ae-88bdaab21f51" providerId="ADAL" clId="{B4039C3F-A8E2-4187-B2D7-454DD6A59645}" dt="2020-04-30T11:30:05.260" v="492" actId="47"/>
        <pc:sldMkLst>
          <pc:docMk/>
          <pc:sldMk cId="4093976761" sldId="387"/>
        </pc:sldMkLst>
        <pc:spChg chg="mod">
          <ac:chgData name="James" userId="d269fecd-a8a2-4e5a-93ae-88bdaab21f51" providerId="ADAL" clId="{B4039C3F-A8E2-4187-B2D7-454DD6A59645}" dt="2020-04-30T11:16:36.790" v="306" actId="20577"/>
          <ac:spMkLst>
            <pc:docMk/>
            <pc:sldMk cId="4093976761" sldId="387"/>
            <ac:spMk id="18434" creationId="{00000000-0000-0000-0000-000000000000}"/>
          </ac:spMkLst>
        </pc:spChg>
        <pc:spChg chg="mod">
          <ac:chgData name="James" userId="d269fecd-a8a2-4e5a-93ae-88bdaab21f51" providerId="ADAL" clId="{B4039C3F-A8E2-4187-B2D7-454DD6A59645}" dt="2020-04-30T11:29:38.926" v="489" actId="21"/>
          <ac:spMkLst>
            <pc:docMk/>
            <pc:sldMk cId="4093976761" sldId="387"/>
            <ac:spMk id="18435" creationId="{00000000-0000-0000-0000-000000000000}"/>
          </ac:spMkLst>
        </pc:spChg>
      </pc:sldChg>
      <pc:sldChg chg="new del">
        <pc:chgData name="James" userId="d269fecd-a8a2-4e5a-93ae-88bdaab21f51" providerId="ADAL" clId="{B4039C3F-A8E2-4187-B2D7-454DD6A59645}" dt="2020-04-30T11:23:00.124" v="365" actId="47"/>
        <pc:sldMkLst>
          <pc:docMk/>
          <pc:sldMk cId="206360530" sldId="388"/>
        </pc:sldMkLst>
      </pc:sldChg>
      <pc:sldChg chg="addSp delSp modSp add mod">
        <pc:chgData name="James" userId="d269fecd-a8a2-4e5a-93ae-88bdaab21f51" providerId="ADAL" clId="{B4039C3F-A8E2-4187-B2D7-454DD6A59645}" dt="2020-05-14T09:05:31.609" v="3237"/>
        <pc:sldMkLst>
          <pc:docMk/>
          <pc:sldMk cId="92125691" sldId="389"/>
        </pc:sldMkLst>
        <pc:spChg chg="add del mod">
          <ac:chgData name="James" userId="d269fecd-a8a2-4e5a-93ae-88bdaab21f51" providerId="ADAL" clId="{B4039C3F-A8E2-4187-B2D7-454DD6A59645}" dt="2020-05-14T09:05:31.609" v="3237"/>
          <ac:spMkLst>
            <pc:docMk/>
            <pc:sldMk cId="92125691" sldId="389"/>
            <ac:spMk id="2" creationId="{669627A2-29F6-4A83-9B6A-50A30C06F50C}"/>
          </ac:spMkLst>
        </pc:spChg>
        <pc:spChg chg="mod">
          <ac:chgData name="James" userId="d269fecd-a8a2-4e5a-93ae-88bdaab21f51" providerId="ADAL" clId="{B4039C3F-A8E2-4187-B2D7-454DD6A59645}" dt="2020-05-14T09:05:31.609" v="3237"/>
          <ac:spMkLst>
            <pc:docMk/>
            <pc:sldMk cId="92125691" sldId="389"/>
            <ac:spMk id="3" creationId="{400EA64E-2F3B-4231-A910-A6DE4AC8F5C9}"/>
          </ac:spMkLst>
        </pc:spChg>
        <pc:spChg chg="add del mod">
          <ac:chgData name="James" userId="d269fecd-a8a2-4e5a-93ae-88bdaab21f51" providerId="ADAL" clId="{B4039C3F-A8E2-4187-B2D7-454DD6A59645}" dt="2020-05-14T09:05:31.609" v="3237"/>
          <ac:spMkLst>
            <pc:docMk/>
            <pc:sldMk cId="92125691" sldId="389"/>
            <ac:spMk id="4" creationId="{43242CDD-BFED-4818-8DF8-5F2FA3521A74}"/>
          </ac:spMkLst>
        </pc:spChg>
        <pc:spChg chg="mod">
          <ac:chgData name="James" userId="d269fecd-a8a2-4e5a-93ae-88bdaab21f51" providerId="ADAL" clId="{B4039C3F-A8E2-4187-B2D7-454DD6A59645}" dt="2020-05-14T09:05:31.609" v="3237"/>
          <ac:spMkLst>
            <pc:docMk/>
            <pc:sldMk cId="92125691" sldId="389"/>
            <ac:spMk id="22530" creationId="{00000000-0000-0000-0000-000000000000}"/>
          </ac:spMkLst>
        </pc:spChg>
        <pc:spChg chg="mod">
          <ac:chgData name="James" userId="d269fecd-a8a2-4e5a-93ae-88bdaab21f51" providerId="ADAL" clId="{B4039C3F-A8E2-4187-B2D7-454DD6A59645}" dt="2020-05-14T09:05:31.609" v="3237"/>
          <ac:spMkLst>
            <pc:docMk/>
            <pc:sldMk cId="92125691" sldId="389"/>
            <ac:spMk id="22531" creationId="{00000000-0000-0000-0000-000000000000}"/>
          </ac:spMkLst>
        </pc:spChg>
      </pc:sldChg>
      <pc:sldChg chg="addSp delSp modSp add setBg">
        <pc:chgData name="James" userId="d269fecd-a8a2-4e5a-93ae-88bdaab21f51" providerId="ADAL" clId="{B4039C3F-A8E2-4187-B2D7-454DD6A59645}" dt="2020-05-14T09:05:59.100" v="3240"/>
        <pc:sldMkLst>
          <pc:docMk/>
          <pc:sldMk cId="1230594359" sldId="390"/>
        </pc:sldMkLst>
        <pc:spChg chg="add del mod">
          <ac:chgData name="James" userId="d269fecd-a8a2-4e5a-93ae-88bdaab21f51" providerId="ADAL" clId="{B4039C3F-A8E2-4187-B2D7-454DD6A59645}" dt="2020-05-14T09:05:59.100" v="3240"/>
          <ac:spMkLst>
            <pc:docMk/>
            <pc:sldMk cId="1230594359" sldId="390"/>
            <ac:spMk id="2" creationId="{26E4B894-154D-47DD-B646-75CA2C0E5AC0}"/>
          </ac:spMkLst>
        </pc:spChg>
        <pc:spChg chg="mod">
          <ac:chgData name="James" userId="d269fecd-a8a2-4e5a-93ae-88bdaab21f51" providerId="ADAL" clId="{B4039C3F-A8E2-4187-B2D7-454DD6A59645}" dt="2020-05-14T09:05:59.100" v="3240"/>
          <ac:spMkLst>
            <pc:docMk/>
            <pc:sldMk cId="1230594359" sldId="390"/>
            <ac:spMk id="3" creationId="{B7D5F588-1ED2-418C-B651-C2041EAE4CC9}"/>
          </ac:spMkLst>
        </pc:spChg>
        <pc:spChg chg="add del mod">
          <ac:chgData name="James" userId="d269fecd-a8a2-4e5a-93ae-88bdaab21f51" providerId="ADAL" clId="{B4039C3F-A8E2-4187-B2D7-454DD6A59645}" dt="2020-05-14T09:05:59.100" v="3240"/>
          <ac:spMkLst>
            <pc:docMk/>
            <pc:sldMk cId="1230594359" sldId="390"/>
            <ac:spMk id="4" creationId="{EACC2B1E-E122-4C76-8152-D766B97C47A8}"/>
          </ac:spMkLst>
        </pc:spChg>
        <pc:spChg chg="mod">
          <ac:chgData name="James" userId="d269fecd-a8a2-4e5a-93ae-88bdaab21f51" providerId="ADAL" clId="{B4039C3F-A8E2-4187-B2D7-454DD6A59645}" dt="2020-05-14T09:05:59.100" v="3240"/>
          <ac:spMkLst>
            <pc:docMk/>
            <pc:sldMk cId="1230594359" sldId="390"/>
            <ac:spMk id="19458" creationId="{00000000-0000-0000-0000-000000000000}"/>
          </ac:spMkLst>
        </pc:spChg>
        <pc:spChg chg="mod">
          <ac:chgData name="James" userId="d269fecd-a8a2-4e5a-93ae-88bdaab21f51" providerId="ADAL" clId="{B4039C3F-A8E2-4187-B2D7-454DD6A59645}" dt="2020-05-14T09:05:59.100" v="3240"/>
          <ac:spMkLst>
            <pc:docMk/>
            <pc:sldMk cId="1230594359" sldId="390"/>
            <ac:spMk id="19459" creationId="{00000000-0000-0000-0000-000000000000}"/>
          </ac:spMkLst>
        </pc:spChg>
      </pc:sldChg>
      <pc:sldChg chg="addSp delSp modSp add mod ord">
        <pc:chgData name="James" userId="d269fecd-a8a2-4e5a-93ae-88bdaab21f51" providerId="ADAL" clId="{B4039C3F-A8E2-4187-B2D7-454DD6A59645}" dt="2020-05-14T09:06:33.532" v="3254" actId="20577"/>
        <pc:sldMkLst>
          <pc:docMk/>
          <pc:sldMk cId="2911734486" sldId="391"/>
        </pc:sldMkLst>
        <pc:spChg chg="mod">
          <ac:chgData name="James" userId="d269fecd-a8a2-4e5a-93ae-88bdaab21f51" providerId="ADAL" clId="{B4039C3F-A8E2-4187-B2D7-454DD6A59645}" dt="2020-05-14T09:06:22.026" v="3242"/>
          <ac:spMkLst>
            <pc:docMk/>
            <pc:sldMk cId="2911734486" sldId="391"/>
            <ac:spMk id="2" creationId="{00000000-0000-0000-0000-000000000000}"/>
          </ac:spMkLst>
        </pc:spChg>
        <pc:spChg chg="mod">
          <ac:chgData name="James" userId="d269fecd-a8a2-4e5a-93ae-88bdaab21f51" providerId="ADAL" clId="{B4039C3F-A8E2-4187-B2D7-454DD6A59645}" dt="2020-05-14T09:06:33.532" v="3254" actId="20577"/>
          <ac:spMkLst>
            <pc:docMk/>
            <pc:sldMk cId="2911734486" sldId="391"/>
            <ac:spMk id="3" creationId="{00000000-0000-0000-0000-000000000000}"/>
          </ac:spMkLst>
        </pc:spChg>
        <pc:spChg chg="add del mod">
          <ac:chgData name="James" userId="d269fecd-a8a2-4e5a-93ae-88bdaab21f51" providerId="ADAL" clId="{B4039C3F-A8E2-4187-B2D7-454DD6A59645}" dt="2020-05-14T09:06:22.026" v="3242"/>
          <ac:spMkLst>
            <pc:docMk/>
            <pc:sldMk cId="2911734486" sldId="391"/>
            <ac:spMk id="4" creationId="{DF5CF5C3-D3A3-4085-BCA2-678868F27833}"/>
          </ac:spMkLst>
        </pc:spChg>
        <pc:spChg chg="mod">
          <ac:chgData name="James" userId="d269fecd-a8a2-4e5a-93ae-88bdaab21f51" providerId="ADAL" clId="{B4039C3F-A8E2-4187-B2D7-454DD6A59645}" dt="2020-05-14T09:06:22.026" v="3242"/>
          <ac:spMkLst>
            <pc:docMk/>
            <pc:sldMk cId="2911734486" sldId="391"/>
            <ac:spMk id="5" creationId="{A894C670-B629-4AA0-B3D4-C43534BC598B}"/>
          </ac:spMkLst>
        </pc:spChg>
        <pc:spChg chg="add del mod">
          <ac:chgData name="James" userId="d269fecd-a8a2-4e5a-93ae-88bdaab21f51" providerId="ADAL" clId="{B4039C3F-A8E2-4187-B2D7-454DD6A59645}" dt="2020-05-14T09:06:22.026" v="3242"/>
          <ac:spMkLst>
            <pc:docMk/>
            <pc:sldMk cId="2911734486" sldId="391"/>
            <ac:spMk id="6" creationId="{EFAE0093-57BC-4BB2-83E5-A72A807C4037}"/>
          </ac:spMkLst>
        </pc:spChg>
      </pc:sldChg>
      <pc:sldChg chg="addSp delSp modSp add mod">
        <pc:chgData name="James" userId="d269fecd-a8a2-4e5a-93ae-88bdaab21f51" providerId="ADAL" clId="{B4039C3F-A8E2-4187-B2D7-454DD6A59645}" dt="2020-05-14T09:05:08.438" v="3236"/>
        <pc:sldMkLst>
          <pc:docMk/>
          <pc:sldMk cId="4072761438" sldId="392"/>
        </pc:sldMkLst>
        <pc:spChg chg="mod">
          <ac:chgData name="James" userId="d269fecd-a8a2-4e5a-93ae-88bdaab21f51" providerId="ADAL" clId="{B4039C3F-A8E2-4187-B2D7-454DD6A59645}" dt="2020-05-14T09:05:08.438" v="3236"/>
          <ac:spMkLst>
            <pc:docMk/>
            <pc:sldMk cId="4072761438" sldId="392"/>
            <ac:spMk id="2" creationId="{00000000-0000-0000-0000-000000000000}"/>
          </ac:spMkLst>
        </pc:spChg>
        <pc:spChg chg="mod">
          <ac:chgData name="James" userId="d269fecd-a8a2-4e5a-93ae-88bdaab21f51" providerId="ADAL" clId="{B4039C3F-A8E2-4187-B2D7-454DD6A59645}" dt="2020-05-14T09:05:08.438" v="3236"/>
          <ac:spMkLst>
            <pc:docMk/>
            <pc:sldMk cId="4072761438" sldId="392"/>
            <ac:spMk id="3" creationId="{00000000-0000-0000-0000-000000000000}"/>
          </ac:spMkLst>
        </pc:spChg>
        <pc:spChg chg="add del mod">
          <ac:chgData name="James" userId="d269fecd-a8a2-4e5a-93ae-88bdaab21f51" providerId="ADAL" clId="{B4039C3F-A8E2-4187-B2D7-454DD6A59645}" dt="2020-05-14T09:05:08.438" v="3236"/>
          <ac:spMkLst>
            <pc:docMk/>
            <pc:sldMk cId="4072761438" sldId="392"/>
            <ac:spMk id="4" creationId="{0252F4BA-338B-4EE0-B2F9-9D3C8EE99816}"/>
          </ac:spMkLst>
        </pc:spChg>
        <pc:spChg chg="mod">
          <ac:chgData name="James" userId="d269fecd-a8a2-4e5a-93ae-88bdaab21f51" providerId="ADAL" clId="{B4039C3F-A8E2-4187-B2D7-454DD6A59645}" dt="2020-05-14T09:05:08.438" v="3236"/>
          <ac:spMkLst>
            <pc:docMk/>
            <pc:sldMk cId="4072761438" sldId="392"/>
            <ac:spMk id="5" creationId="{863363DB-5B21-4652-854E-93F083058F5D}"/>
          </ac:spMkLst>
        </pc:spChg>
        <pc:spChg chg="add del mod">
          <ac:chgData name="James" userId="d269fecd-a8a2-4e5a-93ae-88bdaab21f51" providerId="ADAL" clId="{B4039C3F-A8E2-4187-B2D7-454DD6A59645}" dt="2020-05-14T09:05:08.438" v="3236"/>
          <ac:spMkLst>
            <pc:docMk/>
            <pc:sldMk cId="4072761438" sldId="392"/>
            <ac:spMk id="6" creationId="{AAE77B1E-A001-439D-93CA-CCF6CBFCCD60}"/>
          </ac:spMkLst>
        </pc:spChg>
      </pc:sldChg>
      <pc:sldChg chg="addSp delSp modSp add ord">
        <pc:chgData name="James" userId="d269fecd-a8a2-4e5a-93ae-88bdaab21f51" providerId="ADAL" clId="{B4039C3F-A8E2-4187-B2D7-454DD6A59645}" dt="2020-05-14T09:06:05.994" v="3241"/>
        <pc:sldMkLst>
          <pc:docMk/>
          <pc:sldMk cId="1519167341" sldId="393"/>
        </pc:sldMkLst>
        <pc:spChg chg="mod">
          <ac:chgData name="James" userId="d269fecd-a8a2-4e5a-93ae-88bdaab21f51" providerId="ADAL" clId="{B4039C3F-A8E2-4187-B2D7-454DD6A59645}" dt="2020-05-14T09:06:05.994" v="3241"/>
          <ac:spMkLst>
            <pc:docMk/>
            <pc:sldMk cId="1519167341" sldId="393"/>
            <ac:spMk id="2" creationId="{986559A1-CDE3-4E18-9F44-8C3B96FD2522}"/>
          </ac:spMkLst>
        </pc:spChg>
        <pc:spChg chg="mod">
          <ac:chgData name="James" userId="d269fecd-a8a2-4e5a-93ae-88bdaab21f51" providerId="ADAL" clId="{B4039C3F-A8E2-4187-B2D7-454DD6A59645}" dt="2020-05-14T09:06:05.994" v="3241"/>
          <ac:spMkLst>
            <pc:docMk/>
            <pc:sldMk cId="1519167341" sldId="393"/>
            <ac:spMk id="3" creationId="{66A11E81-2690-44BF-8121-27B7A8628121}"/>
          </ac:spMkLst>
        </pc:spChg>
        <pc:spChg chg="add del mod">
          <ac:chgData name="James" userId="d269fecd-a8a2-4e5a-93ae-88bdaab21f51" providerId="ADAL" clId="{B4039C3F-A8E2-4187-B2D7-454DD6A59645}" dt="2020-05-14T09:06:05.994" v="3241"/>
          <ac:spMkLst>
            <pc:docMk/>
            <pc:sldMk cId="1519167341" sldId="393"/>
            <ac:spMk id="4" creationId="{320170FB-A174-46E3-BDCD-359EC4694799}"/>
          </ac:spMkLst>
        </pc:spChg>
        <pc:spChg chg="mod">
          <ac:chgData name="James" userId="d269fecd-a8a2-4e5a-93ae-88bdaab21f51" providerId="ADAL" clId="{B4039C3F-A8E2-4187-B2D7-454DD6A59645}" dt="2020-05-14T09:06:05.994" v="3241"/>
          <ac:spMkLst>
            <pc:docMk/>
            <pc:sldMk cId="1519167341" sldId="393"/>
            <ac:spMk id="5" creationId="{7F4B860F-4F42-461D-85E6-C663DD4D11F0}"/>
          </ac:spMkLst>
        </pc:spChg>
        <pc:spChg chg="add del mod">
          <ac:chgData name="James" userId="d269fecd-a8a2-4e5a-93ae-88bdaab21f51" providerId="ADAL" clId="{B4039C3F-A8E2-4187-B2D7-454DD6A59645}" dt="2020-05-14T09:06:05.994" v="3241"/>
          <ac:spMkLst>
            <pc:docMk/>
            <pc:sldMk cId="1519167341" sldId="393"/>
            <ac:spMk id="6" creationId="{B6B46014-7CF5-4D70-AD28-DE37845DFEEE}"/>
          </ac:spMkLst>
        </pc:spChg>
      </pc:sldChg>
      <pc:sldChg chg="addSp delSp modSp add mod">
        <pc:chgData name="James" userId="d269fecd-a8a2-4e5a-93ae-88bdaab21f51" providerId="ADAL" clId="{B4039C3F-A8E2-4187-B2D7-454DD6A59645}" dt="2020-05-14T09:07:25.341" v="3261"/>
        <pc:sldMkLst>
          <pc:docMk/>
          <pc:sldMk cId="2728448323" sldId="396"/>
        </pc:sldMkLst>
        <pc:spChg chg="add del mod">
          <ac:chgData name="James" userId="d269fecd-a8a2-4e5a-93ae-88bdaab21f51" providerId="ADAL" clId="{B4039C3F-A8E2-4187-B2D7-454DD6A59645}" dt="2020-05-14T09:07:25.341" v="3261"/>
          <ac:spMkLst>
            <pc:docMk/>
            <pc:sldMk cId="2728448323" sldId="396"/>
            <ac:spMk id="2" creationId="{A6CB1AE9-3BF1-4229-AA5F-D310D60BF0FE}"/>
          </ac:spMkLst>
        </pc:spChg>
        <pc:spChg chg="mod">
          <ac:chgData name="James" userId="d269fecd-a8a2-4e5a-93ae-88bdaab21f51" providerId="ADAL" clId="{B4039C3F-A8E2-4187-B2D7-454DD6A59645}" dt="2020-05-14T09:07:25.341" v="3261"/>
          <ac:spMkLst>
            <pc:docMk/>
            <pc:sldMk cId="2728448323" sldId="396"/>
            <ac:spMk id="3" creationId="{92E83522-E7C1-4E83-A658-6990BC8642C2}"/>
          </ac:spMkLst>
        </pc:spChg>
        <pc:spChg chg="add del mod">
          <ac:chgData name="James" userId="d269fecd-a8a2-4e5a-93ae-88bdaab21f51" providerId="ADAL" clId="{B4039C3F-A8E2-4187-B2D7-454DD6A59645}" dt="2020-05-14T09:07:25.341" v="3261"/>
          <ac:spMkLst>
            <pc:docMk/>
            <pc:sldMk cId="2728448323" sldId="396"/>
            <ac:spMk id="4" creationId="{EDD5A34E-9035-4AFE-9C9C-3BAE73325607}"/>
          </ac:spMkLst>
        </pc:spChg>
        <pc:spChg chg="mod">
          <ac:chgData name="James" userId="d269fecd-a8a2-4e5a-93ae-88bdaab21f51" providerId="ADAL" clId="{B4039C3F-A8E2-4187-B2D7-454DD6A59645}" dt="2020-05-14T09:07:25.341" v="3261"/>
          <ac:spMkLst>
            <pc:docMk/>
            <pc:sldMk cId="2728448323" sldId="396"/>
            <ac:spMk id="23554" creationId="{00000000-0000-0000-0000-000000000000}"/>
          </ac:spMkLst>
        </pc:spChg>
        <pc:spChg chg="mod">
          <ac:chgData name="James" userId="d269fecd-a8a2-4e5a-93ae-88bdaab21f51" providerId="ADAL" clId="{B4039C3F-A8E2-4187-B2D7-454DD6A59645}" dt="2020-05-14T09:07:25.341" v="3261"/>
          <ac:spMkLst>
            <pc:docMk/>
            <pc:sldMk cId="2728448323" sldId="396"/>
            <ac:spMk id="23555" creationId="{00000000-0000-0000-0000-000000000000}"/>
          </ac:spMkLst>
        </pc:spChg>
      </pc:sldChg>
      <pc:sldChg chg="addSp delSp modSp add mod">
        <pc:chgData name="James" userId="d269fecd-a8a2-4e5a-93ae-88bdaab21f51" providerId="ADAL" clId="{B4039C3F-A8E2-4187-B2D7-454DD6A59645}" dt="2020-05-14T09:07:28.483" v="3262"/>
        <pc:sldMkLst>
          <pc:docMk/>
          <pc:sldMk cId="844898479" sldId="397"/>
        </pc:sldMkLst>
        <pc:spChg chg="mod">
          <ac:chgData name="James" userId="d269fecd-a8a2-4e5a-93ae-88bdaab21f51" providerId="ADAL" clId="{B4039C3F-A8E2-4187-B2D7-454DD6A59645}" dt="2020-05-14T09:07:28.483" v="3262"/>
          <ac:spMkLst>
            <pc:docMk/>
            <pc:sldMk cId="844898479" sldId="397"/>
            <ac:spMk id="2" creationId="{6B14A99E-AE0F-4EF8-9D01-BE7F66F1F691}"/>
          </ac:spMkLst>
        </pc:spChg>
        <pc:spChg chg="mod">
          <ac:chgData name="James" userId="d269fecd-a8a2-4e5a-93ae-88bdaab21f51" providerId="ADAL" clId="{B4039C3F-A8E2-4187-B2D7-454DD6A59645}" dt="2020-05-14T09:07:28.483" v="3262"/>
          <ac:spMkLst>
            <pc:docMk/>
            <pc:sldMk cId="844898479" sldId="397"/>
            <ac:spMk id="3" creationId="{89512872-FD2C-4199-940B-022A96897BFE}"/>
          </ac:spMkLst>
        </pc:spChg>
        <pc:spChg chg="add del mod">
          <ac:chgData name="James" userId="d269fecd-a8a2-4e5a-93ae-88bdaab21f51" providerId="ADAL" clId="{B4039C3F-A8E2-4187-B2D7-454DD6A59645}" dt="2020-05-14T09:07:28.483" v="3262"/>
          <ac:spMkLst>
            <pc:docMk/>
            <pc:sldMk cId="844898479" sldId="397"/>
            <ac:spMk id="4" creationId="{19AC17C2-81C8-41C5-8F46-B7C914AA9F60}"/>
          </ac:spMkLst>
        </pc:spChg>
        <pc:spChg chg="mod">
          <ac:chgData name="James" userId="d269fecd-a8a2-4e5a-93ae-88bdaab21f51" providerId="ADAL" clId="{B4039C3F-A8E2-4187-B2D7-454DD6A59645}" dt="2020-05-14T09:07:28.483" v="3262"/>
          <ac:spMkLst>
            <pc:docMk/>
            <pc:sldMk cId="844898479" sldId="397"/>
            <ac:spMk id="5" creationId="{53D0355B-A3C9-464B-9342-7A9A4AB7DD80}"/>
          </ac:spMkLst>
        </pc:spChg>
        <pc:spChg chg="add del mod">
          <ac:chgData name="James" userId="d269fecd-a8a2-4e5a-93ae-88bdaab21f51" providerId="ADAL" clId="{B4039C3F-A8E2-4187-B2D7-454DD6A59645}" dt="2020-05-14T09:07:28.483" v="3262"/>
          <ac:spMkLst>
            <pc:docMk/>
            <pc:sldMk cId="844898479" sldId="397"/>
            <ac:spMk id="6" creationId="{443F0218-CBC5-4A1D-991C-BE68596106DF}"/>
          </ac:spMkLst>
        </pc:spChg>
      </pc:sldChg>
      <pc:sldChg chg="addSp delSp modSp add mod">
        <pc:chgData name="James" userId="d269fecd-a8a2-4e5a-93ae-88bdaab21f51" providerId="ADAL" clId="{B4039C3F-A8E2-4187-B2D7-454DD6A59645}" dt="2020-05-14T09:07:00.635" v="3258"/>
        <pc:sldMkLst>
          <pc:docMk/>
          <pc:sldMk cId="461443382" sldId="861"/>
        </pc:sldMkLst>
        <pc:spChg chg="add del mod">
          <ac:chgData name="James" userId="d269fecd-a8a2-4e5a-93ae-88bdaab21f51" providerId="ADAL" clId="{B4039C3F-A8E2-4187-B2D7-454DD6A59645}" dt="2020-05-14T09:07:00.635" v="3258"/>
          <ac:spMkLst>
            <pc:docMk/>
            <pc:sldMk cId="461443382" sldId="861"/>
            <ac:spMk id="2" creationId="{C93D09D3-DD93-436E-8A9B-15C61653AD8F}"/>
          </ac:spMkLst>
        </pc:spChg>
        <pc:spChg chg="mod">
          <ac:chgData name="James" userId="d269fecd-a8a2-4e5a-93ae-88bdaab21f51" providerId="ADAL" clId="{B4039C3F-A8E2-4187-B2D7-454DD6A59645}" dt="2020-05-14T09:07:00.635" v="3258"/>
          <ac:spMkLst>
            <pc:docMk/>
            <pc:sldMk cId="461443382" sldId="861"/>
            <ac:spMk id="3" creationId="{00000000-0000-0000-0000-000000000000}"/>
          </ac:spMkLst>
        </pc:spChg>
        <pc:spChg chg="mod">
          <ac:chgData name="James" userId="d269fecd-a8a2-4e5a-93ae-88bdaab21f51" providerId="ADAL" clId="{B4039C3F-A8E2-4187-B2D7-454DD6A59645}" dt="2020-05-14T09:07:00.635" v="3258"/>
          <ac:spMkLst>
            <pc:docMk/>
            <pc:sldMk cId="461443382" sldId="861"/>
            <ac:spMk id="4" creationId="{C9BA885F-BD76-4767-89A6-2955247C6614}"/>
          </ac:spMkLst>
        </pc:spChg>
        <pc:spChg chg="add del mod">
          <ac:chgData name="James" userId="d269fecd-a8a2-4e5a-93ae-88bdaab21f51" providerId="ADAL" clId="{B4039C3F-A8E2-4187-B2D7-454DD6A59645}" dt="2020-05-14T09:07:00.635" v="3258"/>
          <ac:spMkLst>
            <pc:docMk/>
            <pc:sldMk cId="461443382" sldId="861"/>
            <ac:spMk id="5" creationId="{2FFE2E69-580E-4BFD-8F84-79DE623ECD4B}"/>
          </ac:spMkLst>
        </pc:spChg>
        <pc:spChg chg="mod">
          <ac:chgData name="James" userId="d269fecd-a8a2-4e5a-93ae-88bdaab21f51" providerId="ADAL" clId="{B4039C3F-A8E2-4187-B2D7-454DD6A59645}" dt="2020-05-14T09:07:00.635" v="3258"/>
          <ac:spMkLst>
            <pc:docMk/>
            <pc:sldMk cId="461443382" sldId="861"/>
            <ac:spMk id="13314" creationId="{00000000-0000-0000-0000-000000000000}"/>
          </ac:spMkLst>
        </pc:spChg>
      </pc:sldChg>
      <pc:sldChg chg="addSp delSp modSp add mod">
        <pc:chgData name="James" userId="d269fecd-a8a2-4e5a-93ae-88bdaab21f51" providerId="ADAL" clId="{B4039C3F-A8E2-4187-B2D7-454DD6A59645}" dt="2020-05-14T09:08:53.375" v="3264"/>
        <pc:sldMkLst>
          <pc:docMk/>
          <pc:sldMk cId="4090074193" sldId="862"/>
        </pc:sldMkLst>
        <pc:spChg chg="mod">
          <ac:chgData name="James" userId="d269fecd-a8a2-4e5a-93ae-88bdaab21f51" providerId="ADAL" clId="{B4039C3F-A8E2-4187-B2D7-454DD6A59645}" dt="2020-05-14T09:08:53.375" v="3264"/>
          <ac:spMkLst>
            <pc:docMk/>
            <pc:sldMk cId="4090074193" sldId="862"/>
            <ac:spMk id="2" creationId="{D7AB858D-4E83-4966-8296-E9DF745BA04C}"/>
          </ac:spMkLst>
        </pc:spChg>
        <pc:spChg chg="mod">
          <ac:chgData name="James" userId="d269fecd-a8a2-4e5a-93ae-88bdaab21f51" providerId="ADAL" clId="{B4039C3F-A8E2-4187-B2D7-454DD6A59645}" dt="2020-05-14T09:08:53.375" v="3264"/>
          <ac:spMkLst>
            <pc:docMk/>
            <pc:sldMk cId="4090074193" sldId="862"/>
            <ac:spMk id="3" creationId="{9AEE122F-FD74-4F40-805E-03761B67D59F}"/>
          </ac:spMkLst>
        </pc:spChg>
        <pc:spChg chg="add del mod">
          <ac:chgData name="James" userId="d269fecd-a8a2-4e5a-93ae-88bdaab21f51" providerId="ADAL" clId="{B4039C3F-A8E2-4187-B2D7-454DD6A59645}" dt="2020-05-14T09:08:53.375" v="3264"/>
          <ac:spMkLst>
            <pc:docMk/>
            <pc:sldMk cId="4090074193" sldId="862"/>
            <ac:spMk id="4" creationId="{D691F0BB-8F38-463D-838E-030317BF9F5F}"/>
          </ac:spMkLst>
        </pc:spChg>
        <pc:spChg chg="mod">
          <ac:chgData name="James" userId="d269fecd-a8a2-4e5a-93ae-88bdaab21f51" providerId="ADAL" clId="{B4039C3F-A8E2-4187-B2D7-454DD6A59645}" dt="2020-05-14T09:08:53.375" v="3264"/>
          <ac:spMkLst>
            <pc:docMk/>
            <pc:sldMk cId="4090074193" sldId="862"/>
            <ac:spMk id="5" creationId="{E791F429-9C50-4FFF-A69B-374F000CE53B}"/>
          </ac:spMkLst>
        </pc:spChg>
        <pc:spChg chg="add del mod">
          <ac:chgData name="James" userId="d269fecd-a8a2-4e5a-93ae-88bdaab21f51" providerId="ADAL" clId="{B4039C3F-A8E2-4187-B2D7-454DD6A59645}" dt="2020-05-14T09:08:53.375" v="3264"/>
          <ac:spMkLst>
            <pc:docMk/>
            <pc:sldMk cId="4090074193" sldId="862"/>
            <ac:spMk id="6" creationId="{1B5721EE-B92B-48A4-B53B-8ED3C350AF30}"/>
          </ac:spMkLst>
        </pc:spChg>
      </pc:sldChg>
      <pc:sldChg chg="addSp delSp modSp add mod">
        <pc:chgData name="James" userId="d269fecd-a8a2-4e5a-93ae-88bdaab21f51" providerId="ADAL" clId="{B4039C3F-A8E2-4187-B2D7-454DD6A59645}" dt="2020-05-14T09:04:56.999" v="3235"/>
        <pc:sldMkLst>
          <pc:docMk/>
          <pc:sldMk cId="867483278" sldId="869"/>
        </pc:sldMkLst>
        <pc:spChg chg="mod">
          <ac:chgData name="James" userId="d269fecd-a8a2-4e5a-93ae-88bdaab21f51" providerId="ADAL" clId="{B4039C3F-A8E2-4187-B2D7-454DD6A59645}" dt="2020-05-14T09:04:56.999" v="3235"/>
          <ac:spMkLst>
            <pc:docMk/>
            <pc:sldMk cId="867483278" sldId="869"/>
            <ac:spMk id="2" creationId="{910951E3-C1C8-402B-AE93-0E2E7CDE5860}"/>
          </ac:spMkLst>
        </pc:spChg>
        <pc:spChg chg="add del mod">
          <ac:chgData name="James" userId="d269fecd-a8a2-4e5a-93ae-88bdaab21f51" providerId="ADAL" clId="{B4039C3F-A8E2-4187-B2D7-454DD6A59645}" dt="2020-05-14T09:04:56.999" v="3235"/>
          <ac:spMkLst>
            <pc:docMk/>
            <pc:sldMk cId="867483278" sldId="869"/>
            <ac:spMk id="3" creationId="{2764A4B9-74DF-478D-9D13-65368BE35B55}"/>
          </ac:spMkLst>
        </pc:spChg>
        <pc:spChg chg="add del mod">
          <ac:chgData name="James" userId="d269fecd-a8a2-4e5a-93ae-88bdaab21f51" providerId="ADAL" clId="{B4039C3F-A8E2-4187-B2D7-454DD6A59645}" dt="2020-05-14T09:04:56.999" v="3235"/>
          <ac:spMkLst>
            <pc:docMk/>
            <pc:sldMk cId="867483278" sldId="869"/>
            <ac:spMk id="4" creationId="{BEC9398E-A785-4313-B874-515981291C80}"/>
          </ac:spMkLst>
        </pc:spChg>
        <pc:spChg chg="mod">
          <ac:chgData name="James" userId="d269fecd-a8a2-4e5a-93ae-88bdaab21f51" providerId="ADAL" clId="{B4039C3F-A8E2-4187-B2D7-454DD6A59645}" dt="2020-05-14T09:04:56.999" v="3235"/>
          <ac:spMkLst>
            <pc:docMk/>
            <pc:sldMk cId="867483278" sldId="869"/>
            <ac:spMk id="21506" creationId="{00000000-0000-0000-0000-000000000000}"/>
          </ac:spMkLst>
        </pc:spChg>
        <pc:spChg chg="mod">
          <ac:chgData name="James" userId="d269fecd-a8a2-4e5a-93ae-88bdaab21f51" providerId="ADAL" clId="{B4039C3F-A8E2-4187-B2D7-454DD6A59645}" dt="2020-05-14T09:04:56.999" v="3235"/>
          <ac:spMkLst>
            <pc:docMk/>
            <pc:sldMk cId="867483278" sldId="869"/>
            <ac:spMk id="21508" creationId="{00000000-0000-0000-0000-000000000000}"/>
          </ac:spMkLst>
        </pc:spChg>
      </pc:sldChg>
      <pc:sldChg chg="addSp delSp modSp add mod ord">
        <pc:chgData name="James" userId="d269fecd-a8a2-4e5a-93ae-88bdaab21f51" providerId="ADAL" clId="{B4039C3F-A8E2-4187-B2D7-454DD6A59645}" dt="2020-05-14T09:04:35.804" v="3234" actId="478"/>
        <pc:sldMkLst>
          <pc:docMk/>
          <pc:sldMk cId="3075452032" sldId="870"/>
        </pc:sldMkLst>
        <pc:spChg chg="mod">
          <ac:chgData name="James" userId="d269fecd-a8a2-4e5a-93ae-88bdaab21f51" providerId="ADAL" clId="{B4039C3F-A8E2-4187-B2D7-454DD6A59645}" dt="2020-05-14T09:04:21.178" v="3233"/>
          <ac:spMkLst>
            <pc:docMk/>
            <pc:sldMk cId="3075452032" sldId="870"/>
            <ac:spMk id="2" creationId="{00000000-0000-0000-0000-000000000000}"/>
          </ac:spMkLst>
        </pc:spChg>
        <pc:spChg chg="del mod">
          <ac:chgData name="James" userId="d269fecd-a8a2-4e5a-93ae-88bdaab21f51" providerId="ADAL" clId="{B4039C3F-A8E2-4187-B2D7-454DD6A59645}" dt="2020-05-14T09:04:35.804" v="3234" actId="478"/>
          <ac:spMkLst>
            <pc:docMk/>
            <pc:sldMk cId="3075452032" sldId="870"/>
            <ac:spMk id="3" creationId="{DFDA54C2-55CD-4837-A961-F04372FF53B8}"/>
          </ac:spMkLst>
        </pc:spChg>
        <pc:spChg chg="add del mod">
          <ac:chgData name="James" userId="d269fecd-a8a2-4e5a-93ae-88bdaab21f51" providerId="ADAL" clId="{B4039C3F-A8E2-4187-B2D7-454DD6A59645}" dt="2020-05-14T09:04:03.938" v="3231"/>
          <ac:spMkLst>
            <pc:docMk/>
            <pc:sldMk cId="3075452032" sldId="870"/>
            <ac:spMk id="4" creationId="{B5844629-910E-447C-AAAA-A91206C553E7}"/>
          </ac:spMkLst>
        </pc:spChg>
        <pc:spChg chg="add del mod">
          <ac:chgData name="James" userId="d269fecd-a8a2-4e5a-93ae-88bdaab21f51" providerId="ADAL" clId="{B4039C3F-A8E2-4187-B2D7-454DD6A59645}" dt="2020-05-14T09:04:03.938" v="3231"/>
          <ac:spMkLst>
            <pc:docMk/>
            <pc:sldMk cId="3075452032" sldId="870"/>
            <ac:spMk id="5" creationId="{8F651093-241B-42E8-BF4A-FE577192B67E}"/>
          </ac:spMkLst>
        </pc:spChg>
        <pc:spChg chg="del">
          <ac:chgData name="James" userId="d269fecd-a8a2-4e5a-93ae-88bdaab21f51" providerId="ADAL" clId="{B4039C3F-A8E2-4187-B2D7-454DD6A59645}" dt="2020-04-30T11:28:54.463" v="485" actId="478"/>
          <ac:spMkLst>
            <pc:docMk/>
            <pc:sldMk cId="3075452032" sldId="870"/>
            <ac:spMk id="6" creationId="{0DF9D0E3-1DFC-40E8-98D6-E0BDE01A1952}"/>
          </ac:spMkLst>
        </pc:spChg>
        <pc:spChg chg="add del mod">
          <ac:chgData name="James" userId="d269fecd-a8a2-4e5a-93ae-88bdaab21f51" providerId="ADAL" clId="{B4039C3F-A8E2-4187-B2D7-454DD6A59645}" dt="2020-05-14T09:04:21.178" v="3233"/>
          <ac:spMkLst>
            <pc:docMk/>
            <pc:sldMk cId="3075452032" sldId="870"/>
            <ac:spMk id="6" creationId="{12D75488-F600-4829-9F6F-1882BAD34D29}"/>
          </ac:spMkLst>
        </pc:spChg>
        <pc:spChg chg="add del mod">
          <ac:chgData name="James" userId="d269fecd-a8a2-4e5a-93ae-88bdaab21f51" providerId="ADAL" clId="{B4039C3F-A8E2-4187-B2D7-454DD6A59645}" dt="2020-05-14T09:04:21.178" v="3233"/>
          <ac:spMkLst>
            <pc:docMk/>
            <pc:sldMk cId="3075452032" sldId="870"/>
            <ac:spMk id="7" creationId="{EC5D324B-32E2-4F07-8C6C-BACF459DD5CD}"/>
          </ac:spMkLst>
        </pc:spChg>
        <pc:spChg chg="add del mod">
          <ac:chgData name="James" userId="d269fecd-a8a2-4e5a-93ae-88bdaab21f51" providerId="ADAL" clId="{B4039C3F-A8E2-4187-B2D7-454DD6A59645}" dt="2020-05-14T09:04:21.178" v="3233"/>
          <ac:spMkLst>
            <pc:docMk/>
            <pc:sldMk cId="3075452032" sldId="870"/>
            <ac:spMk id="8" creationId="{2965E052-0527-4E1E-8CE6-DEBFBD0E1A9E}"/>
          </ac:spMkLst>
        </pc:spChg>
        <pc:spChg chg="mod">
          <ac:chgData name="James" userId="d269fecd-a8a2-4e5a-93ae-88bdaab21f51" providerId="ADAL" clId="{B4039C3F-A8E2-4187-B2D7-454DD6A59645}" dt="2020-05-14T09:04:21.178" v="3233"/>
          <ac:spMkLst>
            <pc:docMk/>
            <pc:sldMk cId="3075452032" sldId="870"/>
            <ac:spMk id="15362" creationId="{00000000-0000-0000-0000-000000000000}"/>
          </ac:spMkLst>
        </pc:spChg>
        <pc:picChg chg="del">
          <ac:chgData name="James" userId="d269fecd-a8a2-4e5a-93ae-88bdaab21f51" providerId="ADAL" clId="{B4039C3F-A8E2-4187-B2D7-454DD6A59645}" dt="2020-04-30T11:28:52.671" v="484" actId="478"/>
          <ac:picMkLst>
            <pc:docMk/>
            <pc:sldMk cId="3075452032" sldId="870"/>
            <ac:picMk id="9" creationId="{B94BB7A7-0C64-450E-91F4-0C993F4A26FB}"/>
          </ac:picMkLst>
        </pc:picChg>
      </pc:sldChg>
      <pc:sldChg chg="modSp new mod">
        <pc:chgData name="James" userId="d269fecd-a8a2-4e5a-93ae-88bdaab21f51" providerId="ADAL" clId="{B4039C3F-A8E2-4187-B2D7-454DD6A59645}" dt="2020-04-30T11:33:00.719" v="682" actId="20577"/>
        <pc:sldMkLst>
          <pc:docMk/>
          <pc:sldMk cId="3773717220" sldId="871"/>
        </pc:sldMkLst>
        <pc:spChg chg="mod">
          <ac:chgData name="James" userId="d269fecd-a8a2-4e5a-93ae-88bdaab21f51" providerId="ADAL" clId="{B4039C3F-A8E2-4187-B2D7-454DD6A59645}" dt="2020-04-30T11:33:00.719" v="682" actId="20577"/>
          <ac:spMkLst>
            <pc:docMk/>
            <pc:sldMk cId="3773717220" sldId="871"/>
            <ac:spMk id="2" creationId="{B354177F-0CB1-414F-8BFC-606F3D58E117}"/>
          </ac:spMkLst>
        </pc:spChg>
        <pc:spChg chg="mod">
          <ac:chgData name="James" userId="d269fecd-a8a2-4e5a-93ae-88bdaab21f51" providerId="ADAL" clId="{B4039C3F-A8E2-4187-B2D7-454DD6A59645}" dt="2020-04-30T11:32:07.943" v="558" actId="20577"/>
          <ac:spMkLst>
            <pc:docMk/>
            <pc:sldMk cId="3773717220" sldId="871"/>
            <ac:spMk id="5" creationId="{065534FA-B10E-4FA4-8583-9E0F1A2260C2}"/>
          </ac:spMkLst>
        </pc:spChg>
      </pc:sldChg>
      <pc:sldChg chg="modSp new add del mod">
        <pc:chgData name="James" userId="d269fecd-a8a2-4e5a-93ae-88bdaab21f51" providerId="ADAL" clId="{B4039C3F-A8E2-4187-B2D7-454DD6A59645}" dt="2020-04-30T12:05:08.448" v="1058" actId="47"/>
        <pc:sldMkLst>
          <pc:docMk/>
          <pc:sldMk cId="1998864981" sldId="872"/>
        </pc:sldMkLst>
        <pc:spChg chg="mod">
          <ac:chgData name="James" userId="d269fecd-a8a2-4e5a-93ae-88bdaab21f51" providerId="ADAL" clId="{B4039C3F-A8E2-4187-B2D7-454DD6A59645}" dt="2020-04-30T12:02:08.544" v="1018" actId="20577"/>
          <ac:spMkLst>
            <pc:docMk/>
            <pc:sldMk cId="1998864981" sldId="872"/>
            <ac:spMk id="2" creationId="{A832CCF9-BC63-49AB-8A8C-5904A1E791F9}"/>
          </ac:spMkLst>
        </pc:spChg>
        <pc:spChg chg="mod">
          <ac:chgData name="James" userId="d269fecd-a8a2-4e5a-93ae-88bdaab21f51" providerId="ADAL" clId="{B4039C3F-A8E2-4187-B2D7-454DD6A59645}" dt="2020-04-30T12:03:55.981" v="1019" actId="21"/>
          <ac:spMkLst>
            <pc:docMk/>
            <pc:sldMk cId="1998864981" sldId="872"/>
            <ac:spMk id="3" creationId="{6266934F-4DE3-4ABD-9FC2-EAD4E0C9D325}"/>
          </ac:spMkLst>
        </pc:spChg>
      </pc:sldChg>
      <pc:sldChg chg="modSp add mod ord">
        <pc:chgData name="James" userId="d269fecd-a8a2-4e5a-93ae-88bdaab21f51" providerId="ADAL" clId="{B4039C3F-A8E2-4187-B2D7-454DD6A59645}" dt="2020-04-30T12:05:42.311" v="1085" actId="20577"/>
        <pc:sldMkLst>
          <pc:docMk/>
          <pc:sldMk cId="1685684783" sldId="873"/>
        </pc:sldMkLst>
        <pc:spChg chg="mod">
          <ac:chgData name="James" userId="d269fecd-a8a2-4e5a-93ae-88bdaab21f51" providerId="ADAL" clId="{B4039C3F-A8E2-4187-B2D7-454DD6A59645}" dt="2020-04-30T12:05:42.311" v="1085" actId="20577"/>
          <ac:spMkLst>
            <pc:docMk/>
            <pc:sldMk cId="1685684783" sldId="873"/>
            <ac:spMk id="2" creationId="{A832CCF9-BC63-49AB-8A8C-5904A1E791F9}"/>
          </ac:spMkLst>
        </pc:spChg>
        <pc:spChg chg="mod">
          <ac:chgData name="James" userId="d269fecd-a8a2-4e5a-93ae-88bdaab21f51" providerId="ADAL" clId="{B4039C3F-A8E2-4187-B2D7-454DD6A59645}" dt="2020-04-30T12:05:32.591" v="1073" actId="6549"/>
          <ac:spMkLst>
            <pc:docMk/>
            <pc:sldMk cId="1685684783" sldId="873"/>
            <ac:spMk id="3" creationId="{6266934F-4DE3-4ABD-9FC2-EAD4E0C9D325}"/>
          </ac:spMkLst>
        </pc:spChg>
      </pc:sldChg>
      <pc:sldChg chg="modSp new mod">
        <pc:chgData name="James" userId="d269fecd-a8a2-4e5a-93ae-88bdaab21f51" providerId="ADAL" clId="{B4039C3F-A8E2-4187-B2D7-454DD6A59645}" dt="2020-04-30T12:00:57.555" v="1005"/>
        <pc:sldMkLst>
          <pc:docMk/>
          <pc:sldMk cId="3922515668" sldId="874"/>
        </pc:sldMkLst>
        <pc:spChg chg="mod">
          <ac:chgData name="James" userId="d269fecd-a8a2-4e5a-93ae-88bdaab21f51" providerId="ADAL" clId="{B4039C3F-A8E2-4187-B2D7-454DD6A59645}" dt="2020-04-30T12:00:57.555" v="1005"/>
          <ac:spMkLst>
            <pc:docMk/>
            <pc:sldMk cId="3922515668" sldId="874"/>
            <ac:spMk id="2" creationId="{3CC12A73-118D-46A6-B374-F2876B7450D7}"/>
          </ac:spMkLst>
        </pc:spChg>
        <pc:spChg chg="mod">
          <ac:chgData name="James" userId="d269fecd-a8a2-4e5a-93ae-88bdaab21f51" providerId="ADAL" clId="{B4039C3F-A8E2-4187-B2D7-454DD6A59645}" dt="2020-04-30T11:54:31.095" v="905" actId="20577"/>
          <ac:spMkLst>
            <pc:docMk/>
            <pc:sldMk cId="3922515668" sldId="874"/>
            <ac:spMk id="3" creationId="{24ABE636-2877-4166-A2F3-77BB97973F66}"/>
          </ac:spMkLst>
        </pc:spChg>
      </pc:sldChg>
      <pc:sldChg chg="modSp new mod">
        <pc:chgData name="James" userId="d269fecd-a8a2-4e5a-93ae-88bdaab21f51" providerId="ADAL" clId="{B4039C3F-A8E2-4187-B2D7-454DD6A59645}" dt="2020-05-04T09:53:03.679" v="2926" actId="20577"/>
        <pc:sldMkLst>
          <pc:docMk/>
          <pc:sldMk cId="1943800806" sldId="875"/>
        </pc:sldMkLst>
        <pc:spChg chg="mod">
          <ac:chgData name="James" userId="d269fecd-a8a2-4e5a-93ae-88bdaab21f51" providerId="ADAL" clId="{B4039C3F-A8E2-4187-B2D7-454DD6A59645}" dt="2020-05-04T09:53:03.679" v="2926" actId="20577"/>
          <ac:spMkLst>
            <pc:docMk/>
            <pc:sldMk cId="1943800806" sldId="875"/>
            <ac:spMk id="2" creationId="{2C10D64E-F6BA-481A-BA91-404D26B8120B}"/>
          </ac:spMkLst>
        </pc:spChg>
        <pc:spChg chg="mod">
          <ac:chgData name="James" userId="d269fecd-a8a2-4e5a-93ae-88bdaab21f51" providerId="ADAL" clId="{B4039C3F-A8E2-4187-B2D7-454DD6A59645}" dt="2020-04-30T11:54:48.423" v="913" actId="20577"/>
          <ac:spMkLst>
            <pc:docMk/>
            <pc:sldMk cId="1943800806" sldId="875"/>
            <ac:spMk id="5" creationId="{E32FB7F4-6BE9-47B7-99C1-60ACB31A5EF7}"/>
          </ac:spMkLst>
        </pc:spChg>
      </pc:sldChg>
      <pc:sldChg chg="modSp new mod ord">
        <pc:chgData name="James" userId="d269fecd-a8a2-4e5a-93ae-88bdaab21f51" providerId="ADAL" clId="{B4039C3F-A8E2-4187-B2D7-454DD6A59645}" dt="2020-05-04T09:14:47.044" v="2185" actId="20577"/>
        <pc:sldMkLst>
          <pc:docMk/>
          <pc:sldMk cId="761994224" sldId="876"/>
        </pc:sldMkLst>
        <pc:spChg chg="mod">
          <ac:chgData name="James" userId="d269fecd-a8a2-4e5a-93ae-88bdaab21f51" providerId="ADAL" clId="{B4039C3F-A8E2-4187-B2D7-454DD6A59645}" dt="2020-05-04T09:14:47.044" v="2185" actId="20577"/>
          <ac:spMkLst>
            <pc:docMk/>
            <pc:sldMk cId="761994224" sldId="876"/>
            <ac:spMk id="2" creationId="{4E320B9D-F8E9-42F8-953C-B82C7F74A0B4}"/>
          </ac:spMkLst>
        </pc:spChg>
        <pc:spChg chg="mod">
          <ac:chgData name="James" userId="d269fecd-a8a2-4e5a-93ae-88bdaab21f51" providerId="ADAL" clId="{B4039C3F-A8E2-4187-B2D7-454DD6A59645}" dt="2020-04-30T11:55:20.807" v="961" actId="20577"/>
          <ac:spMkLst>
            <pc:docMk/>
            <pc:sldMk cId="761994224" sldId="876"/>
            <ac:spMk id="5" creationId="{2FC36301-242C-4115-9FCD-AC3665B017FE}"/>
          </ac:spMkLst>
        </pc:spChg>
      </pc:sldChg>
      <pc:sldChg chg="addSp delSp modSp new mod">
        <pc:chgData name="James" userId="d269fecd-a8a2-4e5a-93ae-88bdaab21f51" providerId="ADAL" clId="{B4039C3F-A8E2-4187-B2D7-454DD6A59645}" dt="2020-05-04T09:53:59.427" v="3027" actId="15"/>
        <pc:sldMkLst>
          <pc:docMk/>
          <pc:sldMk cId="1966367237" sldId="877"/>
        </pc:sldMkLst>
        <pc:spChg chg="add del mod">
          <ac:chgData name="James" userId="d269fecd-a8a2-4e5a-93ae-88bdaab21f51" providerId="ADAL" clId="{B4039C3F-A8E2-4187-B2D7-454DD6A59645}" dt="2020-05-04T09:53:59.427" v="3027" actId="15"/>
          <ac:spMkLst>
            <pc:docMk/>
            <pc:sldMk cId="1966367237" sldId="877"/>
            <ac:spMk id="2" creationId="{9EFCA0AD-B16D-4670-94C9-D1BCD58A59AD}"/>
          </ac:spMkLst>
        </pc:spChg>
        <pc:spChg chg="mod">
          <ac:chgData name="James" userId="d269fecd-a8a2-4e5a-93ae-88bdaab21f51" providerId="ADAL" clId="{B4039C3F-A8E2-4187-B2D7-454DD6A59645}" dt="2020-04-30T11:55:38.615" v="993" actId="20577"/>
          <ac:spMkLst>
            <pc:docMk/>
            <pc:sldMk cId="1966367237" sldId="877"/>
            <ac:spMk id="5" creationId="{83206B7C-C20F-4C41-9618-40EFE0D62B25}"/>
          </ac:spMkLst>
        </pc:spChg>
        <pc:graphicFrameChg chg="add del mod">
          <ac:chgData name="James" userId="d269fecd-a8a2-4e5a-93ae-88bdaab21f51" providerId="ADAL" clId="{B4039C3F-A8E2-4187-B2D7-454DD6A59645}" dt="2020-04-30T11:55:46.716" v="995"/>
          <ac:graphicFrameMkLst>
            <pc:docMk/>
            <pc:sldMk cId="1966367237" sldId="877"/>
            <ac:graphicFrameMk id="6" creationId="{A8BCCAFD-8A71-4971-8188-FE2C6038E80C}"/>
          </ac:graphicFrameMkLst>
        </pc:graphicFrameChg>
      </pc:sldChg>
      <pc:sldChg chg="modSp new mod">
        <pc:chgData name="James" userId="d269fecd-a8a2-4e5a-93ae-88bdaab21f51" providerId="ADAL" clId="{B4039C3F-A8E2-4187-B2D7-454DD6A59645}" dt="2020-05-04T08:59:51.643" v="1636" actId="20577"/>
        <pc:sldMkLst>
          <pc:docMk/>
          <pc:sldMk cId="585687711" sldId="878"/>
        </pc:sldMkLst>
        <pc:spChg chg="mod">
          <ac:chgData name="James" userId="d269fecd-a8a2-4e5a-93ae-88bdaab21f51" providerId="ADAL" clId="{B4039C3F-A8E2-4187-B2D7-454DD6A59645}" dt="2020-05-04T08:59:51.643" v="1636" actId="20577"/>
          <ac:spMkLst>
            <pc:docMk/>
            <pc:sldMk cId="585687711" sldId="878"/>
            <ac:spMk id="2" creationId="{0D865207-B347-44ED-B17F-47F53B3D48A7}"/>
          </ac:spMkLst>
        </pc:spChg>
        <pc:spChg chg="mod">
          <ac:chgData name="James" userId="d269fecd-a8a2-4e5a-93ae-88bdaab21f51" providerId="ADAL" clId="{B4039C3F-A8E2-4187-B2D7-454DD6A59645}" dt="2020-04-30T11:55:59.216" v="1001" actId="6549"/>
          <ac:spMkLst>
            <pc:docMk/>
            <pc:sldMk cId="585687711" sldId="878"/>
            <ac:spMk id="5" creationId="{A6EE115B-89B3-4C56-A730-993181FD649B}"/>
          </ac:spMkLst>
        </pc:spChg>
      </pc:sldChg>
      <pc:sldChg chg="modSp add mod">
        <pc:chgData name="James" userId="d269fecd-a8a2-4e5a-93ae-88bdaab21f51" providerId="ADAL" clId="{B4039C3F-A8E2-4187-B2D7-454DD6A59645}" dt="2020-05-04T13:32:53.107" v="3047"/>
        <pc:sldMkLst>
          <pc:docMk/>
          <pc:sldMk cId="987293255" sldId="879"/>
        </pc:sldMkLst>
        <pc:spChg chg="mod">
          <ac:chgData name="James" userId="d269fecd-a8a2-4e5a-93ae-88bdaab21f51" providerId="ADAL" clId="{B4039C3F-A8E2-4187-B2D7-454DD6A59645}" dt="2020-05-04T13:32:34.481" v="3040"/>
          <ac:spMkLst>
            <pc:docMk/>
            <pc:sldMk cId="987293255" sldId="879"/>
            <ac:spMk id="2" creationId="{39F4CCDB-B2E3-4AED-936D-4C858CC0BCD5}"/>
          </ac:spMkLst>
        </pc:spChg>
        <pc:spChg chg="mod">
          <ac:chgData name="James" userId="d269fecd-a8a2-4e5a-93ae-88bdaab21f51" providerId="ADAL" clId="{B4039C3F-A8E2-4187-B2D7-454DD6A59645}" dt="2020-05-04T13:32:53.107" v="3047"/>
          <ac:spMkLst>
            <pc:docMk/>
            <pc:sldMk cId="987293255" sldId="879"/>
            <ac:spMk id="16387" creationId="{00000000-0000-0000-0000-000000000000}"/>
          </ac:spMkLst>
        </pc:spChg>
      </pc:sldChg>
      <pc:sldChg chg="addSp delSp modSp new mod">
        <pc:chgData name="James" userId="d269fecd-a8a2-4e5a-93ae-88bdaab21f51" providerId="ADAL" clId="{B4039C3F-A8E2-4187-B2D7-454DD6A59645}" dt="2020-05-14T09:01:03.073" v="3178"/>
        <pc:sldMkLst>
          <pc:docMk/>
          <pc:sldMk cId="942606355" sldId="880"/>
        </pc:sldMkLst>
        <pc:spChg chg="mod">
          <ac:chgData name="James" userId="d269fecd-a8a2-4e5a-93ae-88bdaab21f51" providerId="ADAL" clId="{B4039C3F-A8E2-4187-B2D7-454DD6A59645}" dt="2020-05-14T09:01:03.073" v="3178"/>
          <ac:spMkLst>
            <pc:docMk/>
            <pc:sldMk cId="942606355" sldId="880"/>
            <ac:spMk id="2" creationId="{2D9ACAAF-85EB-47B7-ABFE-84856BFC1F07}"/>
          </ac:spMkLst>
        </pc:spChg>
        <pc:spChg chg="mod">
          <ac:chgData name="James" userId="d269fecd-a8a2-4e5a-93ae-88bdaab21f51" providerId="ADAL" clId="{B4039C3F-A8E2-4187-B2D7-454DD6A59645}" dt="2020-05-14T09:01:03.073" v="3178"/>
          <ac:spMkLst>
            <pc:docMk/>
            <pc:sldMk cId="942606355" sldId="880"/>
            <ac:spMk id="3" creationId="{F3CE929D-67D3-49B6-AA1C-62B7166F8C76}"/>
          </ac:spMkLst>
        </pc:spChg>
        <pc:spChg chg="mod">
          <ac:chgData name="James" userId="d269fecd-a8a2-4e5a-93ae-88bdaab21f51" providerId="ADAL" clId="{B4039C3F-A8E2-4187-B2D7-454DD6A59645}" dt="2020-05-14T09:01:03.073" v="3178"/>
          <ac:spMkLst>
            <pc:docMk/>
            <pc:sldMk cId="942606355" sldId="880"/>
            <ac:spMk id="4" creationId="{18E1FAD8-6E8D-48EF-B274-0ED2768003A9}"/>
          </ac:spMkLst>
        </pc:spChg>
        <pc:spChg chg="mod">
          <ac:chgData name="James" userId="d269fecd-a8a2-4e5a-93ae-88bdaab21f51" providerId="ADAL" clId="{B4039C3F-A8E2-4187-B2D7-454DD6A59645}" dt="2020-05-14T09:01:03.073" v="3178"/>
          <ac:spMkLst>
            <pc:docMk/>
            <pc:sldMk cId="942606355" sldId="880"/>
            <ac:spMk id="5" creationId="{CD463FAB-4E48-40C9-A45D-792AF64FBDE6}"/>
          </ac:spMkLst>
        </pc:spChg>
        <pc:spChg chg="add del mod">
          <ac:chgData name="James" userId="d269fecd-a8a2-4e5a-93ae-88bdaab21f51" providerId="ADAL" clId="{B4039C3F-A8E2-4187-B2D7-454DD6A59645}" dt="2020-05-14T09:01:03.073" v="3178"/>
          <ac:spMkLst>
            <pc:docMk/>
            <pc:sldMk cId="942606355" sldId="880"/>
            <ac:spMk id="6" creationId="{E1C1D2DE-B185-4E5F-9D7A-44D35DF6D83E}"/>
          </ac:spMkLst>
        </pc:spChg>
        <pc:spChg chg="add del mod">
          <ac:chgData name="James" userId="d269fecd-a8a2-4e5a-93ae-88bdaab21f51" providerId="ADAL" clId="{B4039C3F-A8E2-4187-B2D7-454DD6A59645}" dt="2020-05-14T09:01:03.073" v="3178"/>
          <ac:spMkLst>
            <pc:docMk/>
            <pc:sldMk cId="942606355" sldId="880"/>
            <ac:spMk id="7" creationId="{B90CE821-0818-4AFB-8E65-5630B82B14E6}"/>
          </ac:spMkLst>
        </pc:spChg>
        <pc:spChg chg="add del mod">
          <ac:chgData name="James" userId="d269fecd-a8a2-4e5a-93ae-88bdaab21f51" providerId="ADAL" clId="{B4039C3F-A8E2-4187-B2D7-454DD6A59645}" dt="2020-05-14T09:01:03.073" v="3178"/>
          <ac:spMkLst>
            <pc:docMk/>
            <pc:sldMk cId="942606355" sldId="880"/>
            <ac:spMk id="8" creationId="{16F6DEB4-A601-4D99-8705-97315213FCC8}"/>
          </ac:spMkLst>
        </pc:spChg>
        <pc:spChg chg="add del mod">
          <ac:chgData name="James" userId="d269fecd-a8a2-4e5a-93ae-88bdaab21f51" providerId="ADAL" clId="{B4039C3F-A8E2-4187-B2D7-454DD6A59645}" dt="2020-05-14T09:01:03.073" v="3178"/>
          <ac:spMkLst>
            <pc:docMk/>
            <pc:sldMk cId="942606355" sldId="880"/>
            <ac:spMk id="9" creationId="{840A89F4-F53D-426B-9AFC-B18A36A63AC9}"/>
          </ac:spMkLst>
        </pc:spChg>
      </pc:sldChg>
      <pc:sldChg chg="modSp add mod">
        <pc:chgData name="James" userId="d269fecd-a8a2-4e5a-93ae-88bdaab21f51" providerId="ADAL" clId="{B4039C3F-A8E2-4187-B2D7-454DD6A59645}" dt="2020-05-13T14:45:00.186" v="3157" actId="5793"/>
        <pc:sldMkLst>
          <pc:docMk/>
          <pc:sldMk cId="3136918069" sldId="881"/>
        </pc:sldMkLst>
        <pc:spChg chg="mod">
          <ac:chgData name="James" userId="d269fecd-a8a2-4e5a-93ae-88bdaab21f51" providerId="ADAL" clId="{B4039C3F-A8E2-4187-B2D7-454DD6A59645}" dt="2020-05-13T14:45:00.186" v="3157" actId="5793"/>
          <ac:spMkLst>
            <pc:docMk/>
            <pc:sldMk cId="3136918069" sldId="881"/>
            <ac:spMk id="2" creationId="{2D9ACAAF-85EB-47B7-ABFE-84856BFC1F07}"/>
          </ac:spMkLst>
        </pc:spChg>
      </pc:sldChg>
      <pc:sldChg chg="modSp add mod">
        <pc:chgData name="James" userId="d269fecd-a8a2-4e5a-93ae-88bdaab21f51" providerId="ADAL" clId="{B4039C3F-A8E2-4187-B2D7-454DD6A59645}" dt="2020-05-13T14:45:10.531" v="3163" actId="6549"/>
        <pc:sldMkLst>
          <pc:docMk/>
          <pc:sldMk cId="705317497" sldId="882"/>
        </pc:sldMkLst>
        <pc:spChg chg="mod">
          <ac:chgData name="James" userId="d269fecd-a8a2-4e5a-93ae-88bdaab21f51" providerId="ADAL" clId="{B4039C3F-A8E2-4187-B2D7-454DD6A59645}" dt="2020-05-13T14:45:10.531" v="3163" actId="6549"/>
          <ac:spMkLst>
            <pc:docMk/>
            <pc:sldMk cId="705317497" sldId="882"/>
            <ac:spMk id="2" creationId="{2D9ACAAF-85EB-47B7-ABFE-84856BFC1F07}"/>
          </ac:spMkLst>
        </pc:spChg>
      </pc:sldChg>
      <pc:sldChg chg="modSp add mod">
        <pc:chgData name="James" userId="d269fecd-a8a2-4e5a-93ae-88bdaab21f51" providerId="ADAL" clId="{B4039C3F-A8E2-4187-B2D7-454DD6A59645}" dt="2020-05-13T14:45:19.946" v="3171" actId="20577"/>
        <pc:sldMkLst>
          <pc:docMk/>
          <pc:sldMk cId="3427275038" sldId="883"/>
        </pc:sldMkLst>
        <pc:spChg chg="mod">
          <ac:chgData name="James" userId="d269fecd-a8a2-4e5a-93ae-88bdaab21f51" providerId="ADAL" clId="{B4039C3F-A8E2-4187-B2D7-454DD6A59645}" dt="2020-05-13T14:45:19.946" v="3171" actId="20577"/>
          <ac:spMkLst>
            <pc:docMk/>
            <pc:sldMk cId="3427275038" sldId="883"/>
            <ac:spMk id="2" creationId="{2D9ACAAF-85EB-47B7-ABFE-84856BFC1F07}"/>
          </ac:spMkLst>
        </pc:spChg>
      </pc:sldChg>
    </pc:docChg>
  </pc:docChgLst>
  <pc:docChgLst>
    <pc:chgData name="James Pengelly" userId="d269fecd-a8a2-4e5a-93ae-88bdaab21f51" providerId="ADAL" clId="{A5884C9B-02F1-4041-937F-A8034155BF8A}"/>
    <pc:docChg chg="modSld">
      <pc:chgData name="James Pengelly" userId="d269fecd-a8a2-4e5a-93ae-88bdaab21f51" providerId="ADAL" clId="{A5884C9B-02F1-4041-937F-A8034155BF8A}" dt="2020-11-09T09:56:31.445" v="12" actId="14100"/>
      <pc:docMkLst>
        <pc:docMk/>
      </pc:docMkLst>
      <pc:sldChg chg="addSp modSp mod">
        <pc:chgData name="James Pengelly" userId="d269fecd-a8a2-4e5a-93ae-88bdaab21f51" providerId="ADAL" clId="{A5884C9B-02F1-4041-937F-A8034155BF8A}" dt="2020-11-09T09:54:51.112" v="3" actId="1076"/>
        <pc:sldMkLst>
          <pc:docMk/>
          <pc:sldMk cId="2149687813" sldId="258"/>
        </pc:sldMkLst>
        <pc:spChg chg="add mod">
          <ac:chgData name="James Pengelly" userId="d269fecd-a8a2-4e5a-93ae-88bdaab21f51" providerId="ADAL" clId="{A5884C9B-02F1-4041-937F-A8034155BF8A}" dt="2020-11-09T09:54:51.112" v="3" actId="1076"/>
          <ac:spMkLst>
            <pc:docMk/>
            <pc:sldMk cId="2149687813" sldId="258"/>
            <ac:spMk id="4" creationId="{C1D95C65-4136-4031-97A4-E28B858958A6}"/>
          </ac:spMkLst>
        </pc:spChg>
      </pc:sldChg>
      <pc:sldChg chg="addSp modSp mod">
        <pc:chgData name="James Pengelly" userId="d269fecd-a8a2-4e5a-93ae-88bdaab21f51" providerId="ADAL" clId="{A5884C9B-02F1-4041-937F-A8034155BF8A}" dt="2020-11-09T09:56:31.445" v="12" actId="14100"/>
        <pc:sldMkLst>
          <pc:docMk/>
          <pc:sldMk cId="1741760773" sldId="369"/>
        </pc:sldMkLst>
        <pc:spChg chg="add mod">
          <ac:chgData name="James Pengelly" userId="d269fecd-a8a2-4e5a-93ae-88bdaab21f51" providerId="ADAL" clId="{A5884C9B-02F1-4041-937F-A8034155BF8A}" dt="2020-11-09T09:56:31.445" v="12" actId="14100"/>
          <ac:spMkLst>
            <pc:docMk/>
            <pc:sldMk cId="1741760773" sldId="369"/>
            <ac:spMk id="5" creationId="{E60FA220-FABD-4E91-81DE-C49EE1C7B876}"/>
          </ac:spMkLst>
        </pc:spChg>
      </pc:sldChg>
      <pc:sldChg chg="addSp modSp mod">
        <pc:chgData name="James Pengelly" userId="d269fecd-a8a2-4e5a-93ae-88bdaab21f51" providerId="ADAL" clId="{A5884C9B-02F1-4041-937F-A8034155BF8A}" dt="2020-11-09T09:54:41.830" v="1" actId="1076"/>
        <pc:sldMkLst>
          <pc:docMk/>
          <pc:sldMk cId="4138159244" sldId="381"/>
        </pc:sldMkLst>
        <pc:spChg chg="add mod">
          <ac:chgData name="James Pengelly" userId="d269fecd-a8a2-4e5a-93ae-88bdaab21f51" providerId="ADAL" clId="{A5884C9B-02F1-4041-937F-A8034155BF8A}" dt="2020-11-09T09:54:41.830" v="1" actId="1076"/>
          <ac:spMkLst>
            <pc:docMk/>
            <pc:sldMk cId="4138159244" sldId="381"/>
            <ac:spMk id="5" creationId="{87633F44-81E6-4BCA-83B3-AF6E4DDE4A13}"/>
          </ac:spMkLst>
        </pc:spChg>
      </pc:sldChg>
      <pc:sldChg chg="addSp modSp mod">
        <pc:chgData name="James Pengelly" userId="d269fecd-a8a2-4e5a-93ae-88bdaab21f51" providerId="ADAL" clId="{A5884C9B-02F1-4041-937F-A8034155BF8A}" dt="2020-11-09T09:54:59.062" v="5" actId="1076"/>
        <pc:sldMkLst>
          <pc:docMk/>
          <pc:sldMk cId="2450764062" sldId="386"/>
        </pc:sldMkLst>
        <pc:spChg chg="add mod">
          <ac:chgData name="James Pengelly" userId="d269fecd-a8a2-4e5a-93ae-88bdaab21f51" providerId="ADAL" clId="{A5884C9B-02F1-4041-937F-A8034155BF8A}" dt="2020-11-09T09:54:59.062" v="5" actId="1076"/>
          <ac:spMkLst>
            <pc:docMk/>
            <pc:sldMk cId="2450764062" sldId="386"/>
            <ac:spMk id="4" creationId="{E08CE3A6-3482-4060-98D3-17D77CB06EF9}"/>
          </ac:spMkLst>
        </pc:spChg>
      </pc:sldChg>
      <pc:sldChg chg="addSp modSp mod">
        <pc:chgData name="James Pengelly" userId="d269fecd-a8a2-4e5a-93ae-88bdaab21f51" providerId="ADAL" clId="{A5884C9B-02F1-4041-937F-A8034155BF8A}" dt="2020-11-09T09:55:15.425" v="9" actId="1076"/>
        <pc:sldMkLst>
          <pc:docMk/>
          <pc:sldMk cId="3898784777" sldId="389"/>
        </pc:sldMkLst>
        <pc:spChg chg="add mod">
          <ac:chgData name="James Pengelly" userId="d269fecd-a8a2-4e5a-93ae-88bdaab21f51" providerId="ADAL" clId="{A5884C9B-02F1-4041-937F-A8034155BF8A}" dt="2020-11-09T09:55:15.425" v="9" actId="1076"/>
          <ac:spMkLst>
            <pc:docMk/>
            <pc:sldMk cId="3898784777" sldId="389"/>
            <ac:spMk id="2" creationId="{4F637F7B-B6F0-437C-B851-F9662B04711B}"/>
          </ac:spMkLst>
        </pc:spChg>
      </pc:sldChg>
      <pc:sldChg chg="addSp modSp mod">
        <pc:chgData name="James Pengelly" userId="d269fecd-a8a2-4e5a-93ae-88bdaab21f51" providerId="ADAL" clId="{A5884C9B-02F1-4041-937F-A8034155BF8A}" dt="2020-11-09T09:55:09.151" v="7" actId="1076"/>
        <pc:sldMkLst>
          <pc:docMk/>
          <pc:sldMk cId="77230946" sldId="869"/>
        </pc:sldMkLst>
        <pc:spChg chg="add mod">
          <ac:chgData name="James Pengelly" userId="d269fecd-a8a2-4e5a-93ae-88bdaab21f51" providerId="ADAL" clId="{A5884C9B-02F1-4041-937F-A8034155BF8A}" dt="2020-11-09T09:55:09.151" v="7" actId="1076"/>
          <ac:spMkLst>
            <pc:docMk/>
            <pc:sldMk cId="77230946" sldId="869"/>
            <ac:spMk id="2" creationId="{6AA094D0-205E-4349-A349-7F3902F997E5}"/>
          </ac:spMkLst>
        </pc:spChg>
      </pc:sldChg>
    </pc:docChg>
  </pc:docChgLst>
  <pc:docChgLst>
    <pc:chgData name="James Pengelly" userId="d269fecd-a8a2-4e5a-93ae-88bdaab21f51" providerId="ADAL" clId="{B4039C3F-A8E2-4187-B2D7-454DD6A59645}"/>
    <pc:docChg chg="custSel addSld modSld modMainMaster">
      <pc:chgData name="James Pengelly" userId="d269fecd-a8a2-4e5a-93ae-88bdaab21f51" providerId="ADAL" clId="{B4039C3F-A8E2-4187-B2D7-454DD6A59645}" dt="2020-05-19T14:37:03.720" v="15"/>
      <pc:docMkLst>
        <pc:docMk/>
      </pc:docMkLst>
      <pc:sldChg chg="modSp new">
        <pc:chgData name="James Pengelly" userId="d269fecd-a8a2-4e5a-93ae-88bdaab21f51" providerId="ADAL" clId="{B4039C3F-A8E2-4187-B2D7-454DD6A59645}" dt="2020-05-19T14:37:03.720" v="15"/>
        <pc:sldMkLst>
          <pc:docMk/>
          <pc:sldMk cId="1773236921" sldId="884"/>
        </pc:sldMkLst>
        <pc:spChg chg="mod">
          <ac:chgData name="James Pengelly" userId="d269fecd-a8a2-4e5a-93ae-88bdaab21f51" providerId="ADAL" clId="{B4039C3F-A8E2-4187-B2D7-454DD6A59645}" dt="2020-05-19T14:37:03.720" v="15"/>
          <ac:spMkLst>
            <pc:docMk/>
            <pc:sldMk cId="1773236921" sldId="884"/>
            <ac:spMk id="2" creationId="{2382102D-2EDD-437B-A97F-E94DD45B4537}"/>
          </ac:spMkLst>
        </pc:spChg>
      </pc:sldChg>
      <pc:sldMasterChg chg="modSldLayout">
        <pc:chgData name="James Pengelly" userId="d269fecd-a8a2-4e5a-93ae-88bdaab21f51" providerId="ADAL" clId="{B4039C3F-A8E2-4187-B2D7-454DD6A59645}" dt="2020-05-19T14:36:53.469" v="13" actId="20577"/>
        <pc:sldMasterMkLst>
          <pc:docMk/>
          <pc:sldMasterMk cId="58932730" sldId="2147483910"/>
        </pc:sldMasterMkLst>
        <pc:sldLayoutChg chg="delSp mod">
          <pc:chgData name="James Pengelly" userId="d269fecd-a8a2-4e5a-93ae-88bdaab21f51" providerId="ADAL" clId="{B4039C3F-A8E2-4187-B2D7-454DD6A59645}" dt="2020-05-19T14:06:40.472" v="0" actId="478"/>
          <pc:sldLayoutMkLst>
            <pc:docMk/>
            <pc:sldMasterMk cId="58932730" sldId="2147483910"/>
            <pc:sldLayoutMk cId="3115742092" sldId="2147483921"/>
          </pc:sldLayoutMkLst>
          <pc:picChg chg="del">
            <ac:chgData name="James Pengelly" userId="d269fecd-a8a2-4e5a-93ae-88bdaab21f51" providerId="ADAL" clId="{B4039C3F-A8E2-4187-B2D7-454DD6A59645}" dt="2020-05-19T14:06:40.472" v="0" actId="478"/>
            <ac:picMkLst>
              <pc:docMk/>
              <pc:sldMasterMk cId="58932730" sldId="2147483910"/>
              <pc:sldLayoutMk cId="3115742092" sldId="2147483921"/>
              <ac:picMk id="9" creationId="{CC459F8C-6888-49EB-BDC8-4D1EF968BAA7}"/>
            </ac:picMkLst>
          </pc:picChg>
        </pc:sldLayoutChg>
        <pc:sldLayoutChg chg="delSp mod">
          <pc:chgData name="James Pengelly" userId="d269fecd-a8a2-4e5a-93ae-88bdaab21f51" providerId="ADAL" clId="{B4039C3F-A8E2-4187-B2D7-454DD6A59645}" dt="2020-05-19T14:06:43.376" v="1" actId="478"/>
          <pc:sldLayoutMkLst>
            <pc:docMk/>
            <pc:sldMasterMk cId="58932730" sldId="2147483910"/>
            <pc:sldLayoutMk cId="3198385692" sldId="2147483922"/>
          </pc:sldLayoutMkLst>
          <pc:grpChg chg="del">
            <ac:chgData name="James Pengelly" userId="d269fecd-a8a2-4e5a-93ae-88bdaab21f51" providerId="ADAL" clId="{B4039C3F-A8E2-4187-B2D7-454DD6A59645}" dt="2020-05-19T14:06:43.376" v="1" actId="478"/>
            <ac:grpSpMkLst>
              <pc:docMk/>
              <pc:sldMasterMk cId="58932730" sldId="2147483910"/>
              <pc:sldLayoutMk cId="3198385692" sldId="2147483922"/>
              <ac:grpSpMk id="12" creationId="{4C41F2EF-EF2C-496D-BA0B-7A2597EFBC56}"/>
            </ac:grpSpMkLst>
          </pc:grpChg>
        </pc:sldLayoutChg>
        <pc:sldLayoutChg chg="addSp delSp modSp mod">
          <pc:chgData name="James Pengelly" userId="d269fecd-a8a2-4e5a-93ae-88bdaab21f51" providerId="ADAL" clId="{B4039C3F-A8E2-4187-B2D7-454DD6A59645}" dt="2020-05-19T14:36:53.469" v="13" actId="20577"/>
          <pc:sldLayoutMkLst>
            <pc:docMk/>
            <pc:sldMasterMk cId="58932730" sldId="2147483910"/>
            <pc:sldLayoutMk cId="2337764449" sldId="2147483923"/>
          </pc:sldLayoutMkLst>
          <pc:spChg chg="mod">
            <ac:chgData name="James Pengelly" userId="d269fecd-a8a2-4e5a-93ae-88bdaab21f51" providerId="ADAL" clId="{B4039C3F-A8E2-4187-B2D7-454DD6A59645}" dt="2020-05-19T14:36:53.469" v="13" actId="20577"/>
            <ac:spMkLst>
              <pc:docMk/>
              <pc:sldMasterMk cId="58932730" sldId="2147483910"/>
              <pc:sldLayoutMk cId="2337764449" sldId="2147483923"/>
              <ac:spMk id="17" creationId="{41ACCE22-C4EB-4A8D-9AEF-30BB97BF6894}"/>
            </ac:spMkLst>
          </pc:spChg>
          <pc:grpChg chg="del">
            <ac:chgData name="James Pengelly" userId="d269fecd-a8a2-4e5a-93ae-88bdaab21f51" providerId="ADAL" clId="{B4039C3F-A8E2-4187-B2D7-454DD6A59645}" dt="2020-05-19T14:06:49.472" v="3" actId="478"/>
            <ac:grpSpMkLst>
              <pc:docMk/>
              <pc:sldMasterMk cId="58932730" sldId="2147483910"/>
              <pc:sldLayoutMk cId="2337764449" sldId="2147483923"/>
              <ac:grpSpMk id="6" creationId="{7A9BFAA4-B692-4B26-BF12-35D369620B7C}"/>
            </ac:grpSpMkLst>
          </pc:grpChg>
          <pc:grpChg chg="del">
            <ac:chgData name="James Pengelly" userId="d269fecd-a8a2-4e5a-93ae-88bdaab21f51" providerId="ADAL" clId="{B4039C3F-A8E2-4187-B2D7-454DD6A59645}" dt="2020-05-19T14:06:48.176" v="2" actId="478"/>
            <ac:grpSpMkLst>
              <pc:docMk/>
              <pc:sldMasterMk cId="58932730" sldId="2147483910"/>
              <pc:sldLayoutMk cId="2337764449" sldId="2147483923"/>
              <ac:grpSpMk id="10" creationId="{73879ADE-5A8F-4918-BF09-280B49EF9B3E}"/>
            </ac:grpSpMkLst>
          </pc:grpChg>
          <pc:grpChg chg="add mod">
            <ac:chgData name="James Pengelly" userId="d269fecd-a8a2-4e5a-93ae-88bdaab21f51" providerId="ADAL" clId="{B4039C3F-A8E2-4187-B2D7-454DD6A59645}" dt="2020-05-19T14:06:50.446" v="4"/>
            <ac:grpSpMkLst>
              <pc:docMk/>
              <pc:sldMasterMk cId="58932730" sldId="2147483910"/>
              <pc:sldLayoutMk cId="2337764449" sldId="2147483923"/>
              <ac:grpSpMk id="13" creationId="{7FE4D3EA-C8BD-419E-AC43-5679609AAC62}"/>
            </ac:grpSpMkLst>
          </pc:grpChg>
          <pc:picChg chg="mod">
            <ac:chgData name="James Pengelly" userId="d269fecd-a8a2-4e5a-93ae-88bdaab21f51" providerId="ADAL" clId="{B4039C3F-A8E2-4187-B2D7-454DD6A59645}" dt="2020-05-19T14:06:50.446" v="4"/>
            <ac:picMkLst>
              <pc:docMk/>
              <pc:sldMasterMk cId="58932730" sldId="2147483910"/>
              <pc:sldLayoutMk cId="2337764449" sldId="2147483923"/>
              <ac:picMk id="15" creationId="{46F8E010-F5D8-4ABA-AA48-3F0C8B098F64}"/>
            </ac:picMkLst>
          </pc:picChg>
        </pc:sldLayoutChg>
        <pc:sldLayoutChg chg="addSp delSp modSp mod">
          <pc:chgData name="James Pengelly" userId="d269fecd-a8a2-4e5a-93ae-88bdaab21f51" providerId="ADAL" clId="{B4039C3F-A8E2-4187-B2D7-454DD6A59645}" dt="2020-05-19T14:06:57.604" v="6" actId="164"/>
          <pc:sldLayoutMkLst>
            <pc:docMk/>
            <pc:sldMasterMk cId="58932730" sldId="2147483910"/>
            <pc:sldLayoutMk cId="3241009506" sldId="2147483924"/>
          </pc:sldLayoutMkLst>
          <pc:spChg chg="mod">
            <ac:chgData name="James Pengelly" userId="d269fecd-a8a2-4e5a-93ae-88bdaab21f51" providerId="ADAL" clId="{B4039C3F-A8E2-4187-B2D7-454DD6A59645}" dt="2020-05-19T14:06:57.604" v="6" actId="164"/>
            <ac:spMkLst>
              <pc:docMk/>
              <pc:sldMasterMk cId="58932730" sldId="2147483910"/>
              <pc:sldLayoutMk cId="3241009506" sldId="2147483924"/>
              <ac:spMk id="5" creationId="{8B880B59-FC96-477E-AC99-8876E161C9DA}"/>
            </ac:spMkLst>
          </pc:spChg>
          <pc:spChg chg="del">
            <ac:chgData name="James Pengelly" userId="d269fecd-a8a2-4e5a-93ae-88bdaab21f51" providerId="ADAL" clId="{B4039C3F-A8E2-4187-B2D7-454DD6A59645}" dt="2020-05-19T14:06:53.401" v="5" actId="478"/>
            <ac:spMkLst>
              <pc:docMk/>
              <pc:sldMasterMk cId="58932730" sldId="2147483910"/>
              <pc:sldLayoutMk cId="3241009506" sldId="2147483924"/>
              <ac:spMk id="12" creationId="{E3408E90-120B-4A87-810A-F73E819EF353}"/>
            </ac:spMkLst>
          </pc:spChg>
          <pc:grpChg chg="add mod">
            <ac:chgData name="James Pengelly" userId="d269fecd-a8a2-4e5a-93ae-88bdaab21f51" providerId="ADAL" clId="{B4039C3F-A8E2-4187-B2D7-454DD6A59645}" dt="2020-05-19T14:06:57.604" v="6" actId="164"/>
            <ac:grpSpMkLst>
              <pc:docMk/>
              <pc:sldMasterMk cId="58932730" sldId="2147483910"/>
              <pc:sldLayoutMk cId="3241009506" sldId="2147483924"/>
              <ac:grpSpMk id="2" creationId="{FB52F0DE-8058-49A9-AE88-0EEC6C3A1832}"/>
            </ac:grpSpMkLst>
          </pc:grpChg>
          <pc:picChg chg="mod">
            <ac:chgData name="James Pengelly" userId="d269fecd-a8a2-4e5a-93ae-88bdaab21f51" providerId="ADAL" clId="{B4039C3F-A8E2-4187-B2D7-454DD6A59645}" dt="2020-05-19T14:06:57.604" v="6" actId="164"/>
            <ac:picMkLst>
              <pc:docMk/>
              <pc:sldMasterMk cId="58932730" sldId="2147483910"/>
              <pc:sldLayoutMk cId="3241009506" sldId="2147483924"/>
              <ac:picMk id="10" creationId="{EC3E252C-D736-4920-BB1B-1216044AAE14}"/>
            </ac:picMkLst>
          </pc:picChg>
          <pc:picChg chg="del">
            <ac:chgData name="James Pengelly" userId="d269fecd-a8a2-4e5a-93ae-88bdaab21f51" providerId="ADAL" clId="{B4039C3F-A8E2-4187-B2D7-454DD6A59645}" dt="2020-05-19T14:06:53.401" v="5" actId="478"/>
            <ac:picMkLst>
              <pc:docMk/>
              <pc:sldMasterMk cId="58932730" sldId="2147483910"/>
              <pc:sldLayoutMk cId="3241009506" sldId="2147483924"/>
              <ac:picMk id="13" creationId="{7A7DC198-0598-4B2D-952E-0A093CC9C0BC}"/>
            </ac:picMkLst>
          </pc:picChg>
        </pc:sldLayoutChg>
        <pc:sldLayoutChg chg="addSp delSp modSp mod">
          <pc:chgData name="James Pengelly" userId="d269fecd-a8a2-4e5a-93ae-88bdaab21f51" providerId="ADAL" clId="{B4039C3F-A8E2-4187-B2D7-454DD6A59645}" dt="2020-05-19T14:07:05.306" v="9" actId="164"/>
          <pc:sldLayoutMkLst>
            <pc:docMk/>
            <pc:sldMasterMk cId="58932730" sldId="2147483910"/>
            <pc:sldLayoutMk cId="2400902815" sldId="2147483925"/>
          </pc:sldLayoutMkLst>
          <pc:spChg chg="mod">
            <ac:chgData name="James Pengelly" userId="d269fecd-a8a2-4e5a-93ae-88bdaab21f51" providerId="ADAL" clId="{B4039C3F-A8E2-4187-B2D7-454DD6A59645}" dt="2020-05-19T14:07:05.306" v="9" actId="164"/>
            <ac:spMkLst>
              <pc:docMk/>
              <pc:sldMasterMk cId="58932730" sldId="2147483910"/>
              <pc:sldLayoutMk cId="2400902815" sldId="2147483925"/>
              <ac:spMk id="5" creationId="{8B880B59-FC96-477E-AC99-8876E161C9DA}"/>
            </ac:spMkLst>
          </pc:spChg>
          <pc:spChg chg="del">
            <ac:chgData name="James Pengelly" userId="d269fecd-a8a2-4e5a-93ae-88bdaab21f51" providerId="ADAL" clId="{B4039C3F-A8E2-4187-B2D7-454DD6A59645}" dt="2020-05-19T14:07:01.544" v="8" actId="478"/>
            <ac:spMkLst>
              <pc:docMk/>
              <pc:sldMasterMk cId="58932730" sldId="2147483910"/>
              <pc:sldLayoutMk cId="2400902815" sldId="2147483925"/>
              <ac:spMk id="10" creationId="{A3CEC359-1676-4E44-8ACC-B0479DC71580}"/>
            </ac:spMkLst>
          </pc:spChg>
          <pc:grpChg chg="add mod">
            <ac:chgData name="James Pengelly" userId="d269fecd-a8a2-4e5a-93ae-88bdaab21f51" providerId="ADAL" clId="{B4039C3F-A8E2-4187-B2D7-454DD6A59645}" dt="2020-05-19T14:07:05.306" v="9" actId="164"/>
            <ac:grpSpMkLst>
              <pc:docMk/>
              <pc:sldMasterMk cId="58932730" sldId="2147483910"/>
              <pc:sldLayoutMk cId="2400902815" sldId="2147483925"/>
              <ac:grpSpMk id="2" creationId="{C0F608E9-926F-4D63-A954-F5DAC100E9EC}"/>
            </ac:grpSpMkLst>
          </pc:grpChg>
          <pc:picChg chg="mod">
            <ac:chgData name="James Pengelly" userId="d269fecd-a8a2-4e5a-93ae-88bdaab21f51" providerId="ADAL" clId="{B4039C3F-A8E2-4187-B2D7-454DD6A59645}" dt="2020-05-19T14:07:05.306" v="9" actId="164"/>
            <ac:picMkLst>
              <pc:docMk/>
              <pc:sldMasterMk cId="58932730" sldId="2147483910"/>
              <pc:sldLayoutMk cId="2400902815" sldId="2147483925"/>
              <ac:picMk id="9" creationId="{A1DD35B9-236A-48FB-B81D-ABE61ABF61AE}"/>
            </ac:picMkLst>
          </pc:picChg>
          <pc:picChg chg="del">
            <ac:chgData name="James Pengelly" userId="d269fecd-a8a2-4e5a-93ae-88bdaab21f51" providerId="ADAL" clId="{B4039C3F-A8E2-4187-B2D7-454DD6A59645}" dt="2020-05-19T14:06:59.872" v="7" actId="478"/>
            <ac:picMkLst>
              <pc:docMk/>
              <pc:sldMasterMk cId="58932730" sldId="2147483910"/>
              <pc:sldLayoutMk cId="2400902815" sldId="2147483925"/>
              <ac:picMk id="11" creationId="{E53A8A4A-1EFD-412E-89AE-E6DEDB7406DC}"/>
            </ac:picMkLst>
          </pc:picChg>
        </pc:sldLayoutChg>
      </pc:sldMasterChg>
    </pc:docChg>
  </pc:docChgLst>
  <pc:docChgLst>
    <pc:chgData name="James Pengelly" userId="d269fecd-a8a2-4e5a-93ae-88bdaab21f51" providerId="ADAL" clId="{6B33C86A-8A4E-4D54-9C03-D37DD04F06A2}"/>
    <pc:docChg chg="undo redo custSel addSld delSld modSld">
      <pc:chgData name="James Pengelly" userId="d269fecd-a8a2-4e5a-93ae-88bdaab21f51" providerId="ADAL" clId="{6B33C86A-8A4E-4D54-9C03-D37DD04F06A2}" dt="2020-10-20T14:04:47.183" v="428"/>
      <pc:docMkLst>
        <pc:docMk/>
      </pc:docMkLst>
      <pc:sldChg chg="modNotesTx">
        <pc:chgData name="James Pengelly" userId="d269fecd-a8a2-4e5a-93ae-88bdaab21f51" providerId="ADAL" clId="{6B33C86A-8A4E-4D54-9C03-D37DD04F06A2}" dt="2020-09-23T13:24:52.038" v="332" actId="20577"/>
        <pc:sldMkLst>
          <pc:docMk/>
          <pc:sldMk cId="1620597263" sldId="256"/>
        </pc:sldMkLst>
      </pc:sldChg>
      <pc:sldChg chg="modNotesTx">
        <pc:chgData name="James Pengelly" userId="d269fecd-a8a2-4e5a-93ae-88bdaab21f51" providerId="ADAL" clId="{6B33C86A-8A4E-4D54-9C03-D37DD04F06A2}" dt="2020-10-20T13:39:54.036" v="381" actId="20577"/>
        <pc:sldMkLst>
          <pc:docMk/>
          <pc:sldMk cId="4257476882" sldId="257"/>
        </pc:sldMkLst>
      </pc:sldChg>
      <pc:sldChg chg="addSp delSp modSp mod modClrScheme chgLayout modNotesTx">
        <pc:chgData name="James Pengelly" userId="d269fecd-a8a2-4e5a-93ae-88bdaab21f51" providerId="ADAL" clId="{6B33C86A-8A4E-4D54-9C03-D37DD04F06A2}" dt="2020-10-20T13:44:17.802" v="392" actId="14100"/>
        <pc:sldMkLst>
          <pc:docMk/>
          <pc:sldMk cId="2149687813" sldId="258"/>
        </pc:sldMkLst>
        <pc:spChg chg="del mod ord">
          <ac:chgData name="James Pengelly" userId="d269fecd-a8a2-4e5a-93ae-88bdaab21f51" providerId="ADAL" clId="{6B33C86A-8A4E-4D54-9C03-D37DD04F06A2}" dt="2020-09-16T10:58:31.447" v="50"/>
          <ac:spMkLst>
            <pc:docMk/>
            <pc:sldMk cId="2149687813" sldId="258"/>
            <ac:spMk id="2" creationId="{02195E12-4EDD-4158-922D-548864B0A126}"/>
          </ac:spMkLst>
        </pc:spChg>
        <pc:spChg chg="mod ord">
          <ac:chgData name="James Pengelly" userId="d269fecd-a8a2-4e5a-93ae-88bdaab21f51" providerId="ADAL" clId="{6B33C86A-8A4E-4D54-9C03-D37DD04F06A2}" dt="2020-09-16T10:58:06.564" v="45" actId="700"/>
          <ac:spMkLst>
            <pc:docMk/>
            <pc:sldMk cId="2149687813" sldId="258"/>
            <ac:spMk id="3" creationId="{D339E9F5-29B6-4062-B87C-9AB5D591A390}"/>
          </ac:spMkLst>
        </pc:spChg>
        <pc:spChg chg="mod ord">
          <ac:chgData name="James Pengelly" userId="d269fecd-a8a2-4e5a-93ae-88bdaab21f51" providerId="ADAL" clId="{6B33C86A-8A4E-4D54-9C03-D37DD04F06A2}" dt="2020-09-16T10:58:06.564" v="45" actId="700"/>
          <ac:spMkLst>
            <pc:docMk/>
            <pc:sldMk cId="2149687813" sldId="258"/>
            <ac:spMk id="4" creationId="{DDF2DCDC-5C74-438B-9A99-D2DE998A13FB}"/>
          </ac:spMkLst>
        </pc:spChg>
        <pc:spChg chg="mod ord">
          <ac:chgData name="James Pengelly" userId="d269fecd-a8a2-4e5a-93ae-88bdaab21f51" providerId="ADAL" clId="{6B33C86A-8A4E-4D54-9C03-D37DD04F06A2}" dt="2020-09-16T10:58:06.564" v="45" actId="700"/>
          <ac:spMkLst>
            <pc:docMk/>
            <pc:sldMk cId="2149687813" sldId="258"/>
            <ac:spMk id="5" creationId="{6BA96A13-ACB5-4F98-92AB-7B8111E12AB9}"/>
          </ac:spMkLst>
        </pc:spChg>
        <pc:spChg chg="add mod ord">
          <ac:chgData name="James Pengelly" userId="d269fecd-a8a2-4e5a-93ae-88bdaab21f51" providerId="ADAL" clId="{6B33C86A-8A4E-4D54-9C03-D37DD04F06A2}" dt="2020-10-20T13:44:17.802" v="392" actId="14100"/>
          <ac:spMkLst>
            <pc:docMk/>
            <pc:sldMk cId="2149687813" sldId="258"/>
            <ac:spMk id="6" creationId="{DB36C2BA-2AD7-4544-BACC-7CA8671BBB57}"/>
          </ac:spMkLst>
        </pc:spChg>
        <pc:picChg chg="add mod">
          <ac:chgData name="James Pengelly" userId="d269fecd-a8a2-4e5a-93ae-88bdaab21f51" providerId="ADAL" clId="{6B33C86A-8A4E-4D54-9C03-D37DD04F06A2}" dt="2020-09-16T11:00:03.571" v="126" actId="14100"/>
          <ac:picMkLst>
            <pc:docMk/>
            <pc:sldMk cId="2149687813" sldId="258"/>
            <ac:picMk id="8" creationId="{8B54B036-5AA6-45B8-A9D6-A828FC3A3C45}"/>
          </ac:picMkLst>
        </pc:picChg>
      </pc:sldChg>
      <pc:sldChg chg="addSp delSp modSp mod modClrScheme chgLayout modNotesTx">
        <pc:chgData name="James Pengelly" userId="d269fecd-a8a2-4e5a-93ae-88bdaab21f51" providerId="ADAL" clId="{6B33C86A-8A4E-4D54-9C03-D37DD04F06A2}" dt="2020-10-20T14:01:38.261" v="411" actId="20577"/>
        <pc:sldMkLst>
          <pc:docMk/>
          <pc:sldMk cId="1741760773" sldId="369"/>
        </pc:sldMkLst>
        <pc:spChg chg="add mod ord">
          <ac:chgData name="James Pengelly" userId="d269fecd-a8a2-4e5a-93ae-88bdaab21f51" providerId="ADAL" clId="{6B33C86A-8A4E-4D54-9C03-D37DD04F06A2}" dt="2020-09-16T11:17:00.341" v="303" actId="14100"/>
          <ac:spMkLst>
            <pc:docMk/>
            <pc:sldMk cId="1741760773" sldId="369"/>
            <ac:spMk id="2" creationId="{5027A845-266D-421C-8DC2-26A429D45562}"/>
          </ac:spMkLst>
        </pc:spChg>
        <pc:spChg chg="del mod ord">
          <ac:chgData name="James Pengelly" userId="d269fecd-a8a2-4e5a-93ae-88bdaab21f51" providerId="ADAL" clId="{6B33C86A-8A4E-4D54-9C03-D37DD04F06A2}" dt="2020-09-16T11:16:02.327" v="287"/>
          <ac:spMkLst>
            <pc:docMk/>
            <pc:sldMk cId="1741760773" sldId="369"/>
            <ac:spMk id="3" creationId="{00000000-0000-0000-0000-000000000000}"/>
          </ac:spMkLst>
        </pc:spChg>
        <pc:spChg chg="mod ord">
          <ac:chgData name="James Pengelly" userId="d269fecd-a8a2-4e5a-93ae-88bdaab21f51" providerId="ADAL" clId="{6B33C86A-8A4E-4D54-9C03-D37DD04F06A2}" dt="2020-09-16T11:15:53.923" v="284" actId="700"/>
          <ac:spMkLst>
            <pc:docMk/>
            <pc:sldMk cId="1741760773" sldId="369"/>
            <ac:spMk id="4" creationId="{C9BA885F-BD76-4767-89A6-2955247C6614}"/>
          </ac:spMkLst>
        </pc:spChg>
        <pc:spChg chg="add del mod">
          <ac:chgData name="James Pengelly" userId="d269fecd-a8a2-4e5a-93ae-88bdaab21f51" providerId="ADAL" clId="{6B33C86A-8A4E-4D54-9C03-D37DD04F06A2}" dt="2020-09-16T11:16:35.861" v="294" actId="21"/>
          <ac:spMkLst>
            <pc:docMk/>
            <pc:sldMk cId="1741760773" sldId="369"/>
            <ac:spMk id="7" creationId="{B1F33703-8DFC-478E-8F6F-3E3E397311FE}"/>
          </ac:spMkLst>
        </pc:spChg>
        <pc:spChg chg="add del mod">
          <ac:chgData name="James Pengelly" userId="d269fecd-a8a2-4e5a-93ae-88bdaab21f51" providerId="ADAL" clId="{6B33C86A-8A4E-4D54-9C03-D37DD04F06A2}" dt="2020-09-16T11:16:38.613" v="295" actId="22"/>
          <ac:spMkLst>
            <pc:docMk/>
            <pc:sldMk cId="1741760773" sldId="369"/>
            <ac:spMk id="10" creationId="{CCBC21D8-7550-494F-B3CE-2F29009AAB49}"/>
          </ac:spMkLst>
        </pc:spChg>
        <pc:spChg chg="mod ord">
          <ac:chgData name="James Pengelly" userId="d269fecd-a8a2-4e5a-93ae-88bdaab21f51" providerId="ADAL" clId="{6B33C86A-8A4E-4D54-9C03-D37DD04F06A2}" dt="2020-10-20T14:01:38.261" v="411" actId="20577"/>
          <ac:spMkLst>
            <pc:docMk/>
            <pc:sldMk cId="1741760773" sldId="369"/>
            <ac:spMk id="13314" creationId="{00000000-0000-0000-0000-000000000000}"/>
          </ac:spMkLst>
        </pc:spChg>
        <pc:picChg chg="add del mod">
          <ac:chgData name="James Pengelly" userId="d269fecd-a8a2-4e5a-93ae-88bdaab21f51" providerId="ADAL" clId="{6B33C86A-8A4E-4D54-9C03-D37DD04F06A2}" dt="2020-09-16T11:16:35.861" v="294" actId="21"/>
          <ac:picMkLst>
            <pc:docMk/>
            <pc:sldMk cId="1741760773" sldId="369"/>
            <ac:picMk id="6" creationId="{58C66C19-634E-4A22-B845-27F5FE3155D5}"/>
          </ac:picMkLst>
        </pc:picChg>
        <pc:picChg chg="add mod ord modCrop">
          <ac:chgData name="James Pengelly" userId="d269fecd-a8a2-4e5a-93ae-88bdaab21f51" providerId="ADAL" clId="{6B33C86A-8A4E-4D54-9C03-D37DD04F06A2}" dt="2020-09-16T11:16:56.739" v="302" actId="1076"/>
          <ac:picMkLst>
            <pc:docMk/>
            <pc:sldMk cId="1741760773" sldId="369"/>
            <ac:picMk id="12" creationId="{1B4980C3-05AF-45B7-830C-363DF20F11AA}"/>
          </ac:picMkLst>
        </pc:picChg>
      </pc:sldChg>
      <pc:sldChg chg="modSp mod modClrScheme chgLayout modNotesTx">
        <pc:chgData name="James Pengelly" userId="d269fecd-a8a2-4e5a-93ae-88bdaab21f51" providerId="ADAL" clId="{6B33C86A-8A4E-4D54-9C03-D37DD04F06A2}" dt="2020-10-20T13:40:42.621" v="382" actId="20577"/>
        <pc:sldMkLst>
          <pc:docMk/>
          <pc:sldMk cId="3551621681" sldId="370"/>
        </pc:sldMkLst>
        <pc:spChg chg="mod ord">
          <ac:chgData name="James Pengelly" userId="d269fecd-a8a2-4e5a-93ae-88bdaab21f51" providerId="ADAL" clId="{6B33C86A-8A4E-4D54-9C03-D37DD04F06A2}" dt="2020-09-16T10:56:16.945" v="25" actId="700"/>
          <ac:spMkLst>
            <pc:docMk/>
            <pc:sldMk cId="3551621681" sldId="370"/>
            <ac:spMk id="11266" creationId="{00000000-0000-0000-0000-000000000000}"/>
          </ac:spMkLst>
        </pc:spChg>
        <pc:spChg chg="mod ord">
          <ac:chgData name="James Pengelly" userId="d269fecd-a8a2-4e5a-93ae-88bdaab21f51" providerId="ADAL" clId="{6B33C86A-8A4E-4D54-9C03-D37DD04F06A2}" dt="2020-09-16T10:56:19.680" v="26" actId="14100"/>
          <ac:spMkLst>
            <pc:docMk/>
            <pc:sldMk cId="3551621681" sldId="370"/>
            <ac:spMk id="11267" creationId="{00000000-0000-0000-0000-000000000000}"/>
          </ac:spMkLst>
        </pc:spChg>
      </pc:sldChg>
      <pc:sldChg chg="modNotesTx">
        <pc:chgData name="James Pengelly" userId="d269fecd-a8a2-4e5a-93ae-88bdaab21f51" providerId="ADAL" clId="{6B33C86A-8A4E-4D54-9C03-D37DD04F06A2}" dt="2020-09-16T11:04:14.731" v="149" actId="368"/>
        <pc:sldMkLst>
          <pc:docMk/>
          <pc:sldMk cId="4071706093" sldId="371"/>
        </pc:sldMkLst>
      </pc:sldChg>
      <pc:sldChg chg="modNotesTx">
        <pc:chgData name="James Pengelly" userId="d269fecd-a8a2-4e5a-93ae-88bdaab21f51" providerId="ADAL" clId="{6B33C86A-8A4E-4D54-9C03-D37DD04F06A2}" dt="2020-09-16T11:13:39.011" v="208" actId="368"/>
        <pc:sldMkLst>
          <pc:docMk/>
          <pc:sldMk cId="4179372336" sldId="372"/>
        </pc:sldMkLst>
      </pc:sldChg>
      <pc:sldChg chg="modSp mod modNotesTx">
        <pc:chgData name="James Pengelly" userId="d269fecd-a8a2-4e5a-93ae-88bdaab21f51" providerId="ADAL" clId="{6B33C86A-8A4E-4D54-9C03-D37DD04F06A2}" dt="2020-10-20T13:43:27.099" v="391" actId="20577"/>
        <pc:sldMkLst>
          <pc:docMk/>
          <pc:sldMk cId="1971374313" sldId="373"/>
        </pc:sldMkLst>
        <pc:spChg chg="mod">
          <ac:chgData name="James Pengelly" userId="d269fecd-a8a2-4e5a-93ae-88bdaab21f51" providerId="ADAL" clId="{6B33C86A-8A4E-4D54-9C03-D37DD04F06A2}" dt="2020-09-16T10:57:50.491" v="44" actId="20577"/>
          <ac:spMkLst>
            <pc:docMk/>
            <pc:sldMk cId="1971374313" sldId="373"/>
            <ac:spMk id="12291" creationId="{00000000-0000-0000-0000-000000000000}"/>
          </ac:spMkLst>
        </pc:spChg>
      </pc:sldChg>
      <pc:sldChg chg="addSp delSp modSp mod modNotesTx">
        <pc:chgData name="James Pengelly" userId="d269fecd-a8a2-4e5a-93ae-88bdaab21f51" providerId="ADAL" clId="{6B33C86A-8A4E-4D54-9C03-D37DD04F06A2}" dt="2020-10-20T14:04:47.183" v="428"/>
        <pc:sldMkLst>
          <pc:docMk/>
          <pc:sldMk cId="3826940050" sldId="376"/>
        </pc:sldMkLst>
        <pc:spChg chg="mod">
          <ac:chgData name="James Pengelly" userId="d269fecd-a8a2-4e5a-93ae-88bdaab21f51" providerId="ADAL" clId="{6B33C86A-8A4E-4D54-9C03-D37DD04F06A2}" dt="2020-10-20T14:04:47.183" v="428"/>
          <ac:spMkLst>
            <pc:docMk/>
            <pc:sldMk cId="3826940050" sldId="376"/>
            <ac:spMk id="2" creationId="{089A4ADE-480E-461E-A4E9-469A2A4D43CD}"/>
          </ac:spMkLst>
        </pc:spChg>
        <pc:spChg chg="mod">
          <ac:chgData name="James Pengelly" userId="d269fecd-a8a2-4e5a-93ae-88bdaab21f51" providerId="ADAL" clId="{6B33C86A-8A4E-4D54-9C03-D37DD04F06A2}" dt="2020-10-20T14:04:47.183" v="428"/>
          <ac:spMkLst>
            <pc:docMk/>
            <pc:sldMk cId="3826940050" sldId="376"/>
            <ac:spMk id="3" creationId="{425685A3-C488-4F24-9B0C-CC28DF5AAD2C}"/>
          </ac:spMkLst>
        </pc:spChg>
        <pc:spChg chg="add del mod">
          <ac:chgData name="James Pengelly" userId="d269fecd-a8a2-4e5a-93ae-88bdaab21f51" providerId="ADAL" clId="{6B33C86A-8A4E-4D54-9C03-D37DD04F06A2}" dt="2020-10-20T14:04:47.183" v="428"/>
          <ac:spMkLst>
            <pc:docMk/>
            <pc:sldMk cId="3826940050" sldId="376"/>
            <ac:spMk id="4" creationId="{E302BC91-EA82-494E-B13C-7EA4686050F6}"/>
          </ac:spMkLst>
        </pc:spChg>
        <pc:spChg chg="add del mod">
          <ac:chgData name="James Pengelly" userId="d269fecd-a8a2-4e5a-93ae-88bdaab21f51" providerId="ADAL" clId="{6B33C86A-8A4E-4D54-9C03-D37DD04F06A2}" dt="2020-10-20T14:04:47.183" v="428"/>
          <ac:spMkLst>
            <pc:docMk/>
            <pc:sldMk cId="3826940050" sldId="376"/>
            <ac:spMk id="5" creationId="{C0525C1E-86B7-4796-896B-810A7D489BEF}"/>
          </ac:spMkLst>
        </pc:spChg>
        <pc:spChg chg="add del mod">
          <ac:chgData name="James Pengelly" userId="d269fecd-a8a2-4e5a-93ae-88bdaab21f51" providerId="ADAL" clId="{6B33C86A-8A4E-4D54-9C03-D37DD04F06A2}" dt="2020-10-20T14:04:47.183" v="428"/>
          <ac:spMkLst>
            <pc:docMk/>
            <pc:sldMk cId="3826940050" sldId="376"/>
            <ac:spMk id="6" creationId="{6DDAF781-3A96-4AFB-97A6-2FF03884FDE8}"/>
          </ac:spMkLst>
        </pc:spChg>
        <pc:spChg chg="add del mod">
          <ac:chgData name="James Pengelly" userId="d269fecd-a8a2-4e5a-93ae-88bdaab21f51" providerId="ADAL" clId="{6B33C86A-8A4E-4D54-9C03-D37DD04F06A2}" dt="2020-10-20T14:04:47.183" v="428"/>
          <ac:spMkLst>
            <pc:docMk/>
            <pc:sldMk cId="3826940050" sldId="376"/>
            <ac:spMk id="7" creationId="{4B58F102-B14D-41F2-A3BF-E0F18E1F1172}"/>
          </ac:spMkLst>
        </pc:spChg>
        <pc:spChg chg="mod">
          <ac:chgData name="James Pengelly" userId="d269fecd-a8a2-4e5a-93ae-88bdaab21f51" providerId="ADAL" clId="{6B33C86A-8A4E-4D54-9C03-D37DD04F06A2}" dt="2020-10-20T14:04:47.183" v="428"/>
          <ac:spMkLst>
            <pc:docMk/>
            <pc:sldMk cId="3826940050" sldId="376"/>
            <ac:spMk id="14338" creationId="{00000000-0000-0000-0000-000000000000}"/>
          </ac:spMkLst>
        </pc:spChg>
        <pc:spChg chg="mod">
          <ac:chgData name="James Pengelly" userId="d269fecd-a8a2-4e5a-93ae-88bdaab21f51" providerId="ADAL" clId="{6B33C86A-8A4E-4D54-9C03-D37DD04F06A2}" dt="2020-10-20T14:04:47.183" v="428"/>
          <ac:spMkLst>
            <pc:docMk/>
            <pc:sldMk cId="3826940050" sldId="376"/>
            <ac:spMk id="14339" creationId="{00000000-0000-0000-0000-000000000000}"/>
          </ac:spMkLst>
        </pc:spChg>
      </pc:sldChg>
      <pc:sldChg chg="modSp mod modNotesTx">
        <pc:chgData name="James Pengelly" userId="d269fecd-a8a2-4e5a-93ae-88bdaab21f51" providerId="ADAL" clId="{6B33C86A-8A4E-4D54-9C03-D37DD04F06A2}" dt="2020-09-16T11:20:41.137" v="315" actId="1076"/>
        <pc:sldMkLst>
          <pc:docMk/>
          <pc:sldMk cId="2148208427" sldId="379"/>
        </pc:sldMkLst>
        <pc:picChg chg="mod">
          <ac:chgData name="James Pengelly" userId="d269fecd-a8a2-4e5a-93ae-88bdaab21f51" providerId="ADAL" clId="{6B33C86A-8A4E-4D54-9C03-D37DD04F06A2}" dt="2020-09-16T11:20:41.137" v="315" actId="1076"/>
          <ac:picMkLst>
            <pc:docMk/>
            <pc:sldMk cId="2148208427" sldId="379"/>
            <ac:picMk id="9" creationId="{E4D86AF9-ECEA-42F0-98B3-9C34408DFB68}"/>
          </ac:picMkLst>
        </pc:picChg>
      </pc:sldChg>
      <pc:sldChg chg="addSp delSp modSp mod modClrScheme chgLayout modNotesTx">
        <pc:chgData name="James Pengelly" userId="d269fecd-a8a2-4e5a-93ae-88bdaab21f51" providerId="ADAL" clId="{6B33C86A-8A4E-4D54-9C03-D37DD04F06A2}" dt="2020-10-20T13:41:47.367" v="390" actId="14100"/>
        <pc:sldMkLst>
          <pc:docMk/>
          <pc:sldMk cId="4138159244" sldId="381"/>
        </pc:sldMkLst>
        <pc:spChg chg="mod ord">
          <ac:chgData name="James Pengelly" userId="d269fecd-a8a2-4e5a-93ae-88bdaab21f51" providerId="ADAL" clId="{6B33C86A-8A4E-4D54-9C03-D37DD04F06A2}" dt="2020-10-20T13:41:38.407" v="387" actId="27636"/>
          <ac:spMkLst>
            <pc:docMk/>
            <pc:sldMk cId="4138159244" sldId="381"/>
            <ac:spMk id="2" creationId="{00000000-0000-0000-0000-000000000000}"/>
          </ac:spMkLst>
        </pc:spChg>
        <pc:spChg chg="mod ord">
          <ac:chgData name="James Pengelly" userId="d269fecd-a8a2-4e5a-93ae-88bdaab21f51" providerId="ADAL" clId="{6B33C86A-8A4E-4D54-9C03-D37DD04F06A2}" dt="2020-09-16T10:55:29.206" v="23" actId="700"/>
          <ac:spMkLst>
            <pc:docMk/>
            <pc:sldMk cId="4138159244" sldId="381"/>
            <ac:spMk id="3" creationId="{DFDA54C2-55CD-4837-A961-F04372FF53B8}"/>
          </ac:spMkLst>
        </pc:spChg>
        <pc:spChg chg="add del mod ord">
          <ac:chgData name="James Pengelly" userId="d269fecd-a8a2-4e5a-93ae-88bdaab21f51" providerId="ADAL" clId="{6B33C86A-8A4E-4D54-9C03-D37DD04F06A2}" dt="2020-09-16T10:55:34.587" v="24"/>
          <ac:spMkLst>
            <pc:docMk/>
            <pc:sldMk cId="4138159244" sldId="381"/>
            <ac:spMk id="4" creationId="{D626C3F8-AC4A-43DA-BEEA-62D2AB18639E}"/>
          </ac:spMkLst>
        </pc:spChg>
        <pc:spChg chg="del">
          <ac:chgData name="James Pengelly" userId="d269fecd-a8a2-4e5a-93ae-88bdaab21f51" providerId="ADAL" clId="{6B33C86A-8A4E-4D54-9C03-D37DD04F06A2}" dt="2020-09-16T10:55:26.210" v="22" actId="478"/>
          <ac:spMkLst>
            <pc:docMk/>
            <pc:sldMk cId="4138159244" sldId="381"/>
            <ac:spMk id="6" creationId="{0DF9D0E3-1DFC-40E8-98D6-E0BDE01A1952}"/>
          </ac:spMkLst>
        </pc:spChg>
        <pc:spChg chg="mod ord">
          <ac:chgData name="James Pengelly" userId="d269fecd-a8a2-4e5a-93ae-88bdaab21f51" providerId="ADAL" clId="{6B33C86A-8A4E-4D54-9C03-D37DD04F06A2}" dt="2020-09-16T10:55:29.206" v="23" actId="700"/>
          <ac:spMkLst>
            <pc:docMk/>
            <pc:sldMk cId="4138159244" sldId="381"/>
            <ac:spMk id="15362" creationId="{00000000-0000-0000-0000-000000000000}"/>
          </ac:spMkLst>
        </pc:spChg>
        <pc:picChg chg="del">
          <ac:chgData name="James Pengelly" userId="d269fecd-a8a2-4e5a-93ae-88bdaab21f51" providerId="ADAL" clId="{6B33C86A-8A4E-4D54-9C03-D37DD04F06A2}" dt="2020-09-16T10:55:24.658" v="21" actId="478"/>
          <ac:picMkLst>
            <pc:docMk/>
            <pc:sldMk cId="4138159244" sldId="381"/>
            <ac:picMk id="9" creationId="{B94BB7A7-0C64-450E-91F4-0C993F4A26FB}"/>
          </ac:picMkLst>
        </pc:picChg>
        <pc:picChg chg="add mod">
          <ac:chgData name="James Pengelly" userId="d269fecd-a8a2-4e5a-93ae-88bdaab21f51" providerId="ADAL" clId="{6B33C86A-8A4E-4D54-9C03-D37DD04F06A2}" dt="2020-10-20T13:41:47.367" v="390" actId="14100"/>
          <ac:picMkLst>
            <pc:docMk/>
            <pc:sldMk cId="4138159244" sldId="381"/>
            <ac:picMk id="1026" creationId="{BE915991-272D-40F2-A00E-0520A3397C2A}"/>
          </ac:picMkLst>
        </pc:picChg>
      </pc:sldChg>
      <pc:sldChg chg="modSp mod modClrScheme chgLayout modNotesTx">
        <pc:chgData name="James Pengelly" userId="d269fecd-a8a2-4e5a-93ae-88bdaab21f51" providerId="ADAL" clId="{6B33C86A-8A4E-4D54-9C03-D37DD04F06A2}" dt="2020-10-20T13:58:28.469" v="406" actId="20577"/>
        <pc:sldMkLst>
          <pc:docMk/>
          <pc:sldMk cId="2818511261" sldId="383"/>
        </pc:sldMkLst>
        <pc:spChg chg="mod ord">
          <ac:chgData name="James Pengelly" userId="d269fecd-a8a2-4e5a-93ae-88bdaab21f51" providerId="ADAL" clId="{6B33C86A-8A4E-4D54-9C03-D37DD04F06A2}" dt="2020-10-20T13:58:11.585" v="404" actId="27636"/>
          <ac:spMkLst>
            <pc:docMk/>
            <pc:sldMk cId="2818511261" sldId="383"/>
            <ac:spMk id="2" creationId="{D0CA7A06-83CD-4532-8E88-827E18F5F5CE}"/>
          </ac:spMkLst>
        </pc:spChg>
        <pc:spChg chg="mod ord">
          <ac:chgData name="James Pengelly" userId="d269fecd-a8a2-4e5a-93ae-88bdaab21f51" providerId="ADAL" clId="{6B33C86A-8A4E-4D54-9C03-D37DD04F06A2}" dt="2020-09-16T11:10:50.757" v="182" actId="700"/>
          <ac:spMkLst>
            <pc:docMk/>
            <pc:sldMk cId="2818511261" sldId="383"/>
            <ac:spMk id="3" creationId="{306C946C-D5B6-413C-A2D7-1F4C121ACD78}"/>
          </ac:spMkLst>
        </pc:spChg>
        <pc:spChg chg="mod ord">
          <ac:chgData name="James Pengelly" userId="d269fecd-a8a2-4e5a-93ae-88bdaab21f51" providerId="ADAL" clId="{6B33C86A-8A4E-4D54-9C03-D37DD04F06A2}" dt="2020-09-16T11:10:50.757" v="182" actId="700"/>
          <ac:spMkLst>
            <pc:docMk/>
            <pc:sldMk cId="2818511261" sldId="383"/>
            <ac:spMk id="5" creationId="{7ED43FC3-8C1B-4F12-AA5F-DA4584E94E92}"/>
          </ac:spMkLst>
        </pc:spChg>
      </pc:sldChg>
      <pc:sldChg chg="addSp delSp modSp mod modClrScheme chgLayout modNotesTx">
        <pc:chgData name="James Pengelly" userId="d269fecd-a8a2-4e5a-93ae-88bdaab21f51" providerId="ADAL" clId="{6B33C86A-8A4E-4D54-9C03-D37DD04F06A2}" dt="2020-10-20T13:47:08.088" v="399" actId="27636"/>
        <pc:sldMkLst>
          <pc:docMk/>
          <pc:sldMk cId="2450764062" sldId="386"/>
        </pc:sldMkLst>
        <pc:spChg chg="add del mod ord">
          <ac:chgData name="James Pengelly" userId="d269fecd-a8a2-4e5a-93ae-88bdaab21f51" providerId="ADAL" clId="{6B33C86A-8A4E-4D54-9C03-D37DD04F06A2}" dt="2020-09-16T11:01:48.196" v="132"/>
          <ac:spMkLst>
            <pc:docMk/>
            <pc:sldMk cId="2450764062" sldId="386"/>
            <ac:spMk id="2" creationId="{601B1719-311D-4A23-B598-260818E27CC5}"/>
          </ac:spMkLst>
        </pc:spChg>
        <pc:spChg chg="mod ord">
          <ac:chgData name="James Pengelly" userId="d269fecd-a8a2-4e5a-93ae-88bdaab21f51" providerId="ADAL" clId="{6B33C86A-8A4E-4D54-9C03-D37DD04F06A2}" dt="2020-09-16T11:01:33.708" v="131" actId="700"/>
          <ac:spMkLst>
            <pc:docMk/>
            <pc:sldMk cId="2450764062" sldId="386"/>
            <ac:spMk id="3" creationId="{CB42512A-29D6-44D7-BEB5-15214984FFB9}"/>
          </ac:spMkLst>
        </pc:spChg>
        <pc:spChg chg="mod ord">
          <ac:chgData name="James Pengelly" userId="d269fecd-a8a2-4e5a-93ae-88bdaab21f51" providerId="ADAL" clId="{6B33C86A-8A4E-4D54-9C03-D37DD04F06A2}" dt="2020-09-16T11:01:33.708" v="131" actId="700"/>
          <ac:spMkLst>
            <pc:docMk/>
            <pc:sldMk cId="2450764062" sldId="386"/>
            <ac:spMk id="18434" creationId="{00000000-0000-0000-0000-000000000000}"/>
          </ac:spMkLst>
        </pc:spChg>
        <pc:spChg chg="mod ord">
          <ac:chgData name="James Pengelly" userId="d269fecd-a8a2-4e5a-93ae-88bdaab21f51" providerId="ADAL" clId="{6B33C86A-8A4E-4D54-9C03-D37DD04F06A2}" dt="2020-10-20T13:47:08.088" v="399" actId="27636"/>
          <ac:spMkLst>
            <pc:docMk/>
            <pc:sldMk cId="2450764062" sldId="386"/>
            <ac:spMk id="18435" creationId="{00000000-0000-0000-0000-000000000000}"/>
          </ac:spMkLst>
        </pc:spChg>
        <pc:picChg chg="add mod">
          <ac:chgData name="James Pengelly" userId="d269fecd-a8a2-4e5a-93ae-88bdaab21f51" providerId="ADAL" clId="{6B33C86A-8A4E-4D54-9C03-D37DD04F06A2}" dt="2020-10-20T13:46:46.255" v="397" actId="14100"/>
          <ac:picMkLst>
            <pc:docMk/>
            <pc:sldMk cId="2450764062" sldId="386"/>
            <ac:picMk id="5" creationId="{30AEF27F-CCEF-431E-A79B-271EC9BD6BA3}"/>
          </ac:picMkLst>
        </pc:picChg>
      </pc:sldChg>
      <pc:sldChg chg="addSp delSp modSp mod modClrScheme chgLayout modNotesTx">
        <pc:chgData name="James Pengelly" userId="d269fecd-a8a2-4e5a-93ae-88bdaab21f51" providerId="ADAL" clId="{6B33C86A-8A4E-4D54-9C03-D37DD04F06A2}" dt="2020-10-20T13:53:40.612" v="400" actId="20577"/>
        <pc:sldMkLst>
          <pc:docMk/>
          <pc:sldMk cId="3898784777" sldId="389"/>
        </pc:sldMkLst>
        <pc:spChg chg="mod ord">
          <ac:chgData name="James Pengelly" userId="d269fecd-a8a2-4e5a-93ae-88bdaab21f51" providerId="ADAL" clId="{6B33C86A-8A4E-4D54-9C03-D37DD04F06A2}" dt="2020-09-16T11:08:01.136" v="171" actId="700"/>
          <ac:spMkLst>
            <pc:docMk/>
            <pc:sldMk cId="3898784777" sldId="389"/>
            <ac:spMk id="3" creationId="{400EA64E-2F3B-4231-A910-A6DE4AC8F5C9}"/>
          </ac:spMkLst>
        </pc:spChg>
        <pc:spChg chg="mod ord">
          <ac:chgData name="James Pengelly" userId="d269fecd-a8a2-4e5a-93ae-88bdaab21f51" providerId="ADAL" clId="{6B33C86A-8A4E-4D54-9C03-D37DD04F06A2}" dt="2020-09-16T11:08:01.136" v="171" actId="700"/>
          <ac:spMkLst>
            <pc:docMk/>
            <pc:sldMk cId="3898784777" sldId="389"/>
            <ac:spMk id="22530" creationId="{00000000-0000-0000-0000-000000000000}"/>
          </ac:spMkLst>
        </pc:spChg>
        <pc:spChg chg="del mod">
          <ac:chgData name="James Pengelly" userId="d269fecd-a8a2-4e5a-93ae-88bdaab21f51" providerId="ADAL" clId="{6B33C86A-8A4E-4D54-9C03-D37DD04F06A2}" dt="2020-09-16T11:07:50.844" v="168"/>
          <ac:spMkLst>
            <pc:docMk/>
            <pc:sldMk cId="3898784777" sldId="389"/>
            <ac:spMk id="22531" creationId="{00000000-0000-0000-0000-000000000000}"/>
          </ac:spMkLst>
        </pc:spChg>
        <pc:picChg chg="add mod ord">
          <ac:chgData name="James Pengelly" userId="d269fecd-a8a2-4e5a-93ae-88bdaab21f51" providerId="ADAL" clId="{6B33C86A-8A4E-4D54-9C03-D37DD04F06A2}" dt="2020-09-16T11:08:06.088" v="173" actId="1076"/>
          <ac:picMkLst>
            <pc:docMk/>
            <pc:sldMk cId="3898784777" sldId="389"/>
            <ac:picMk id="4" creationId="{C7179406-0CE9-4048-B015-7BE3FE437EB4}"/>
          </ac:picMkLst>
        </pc:picChg>
      </pc:sldChg>
      <pc:sldChg chg="modNotesTx">
        <pc:chgData name="James Pengelly" userId="d269fecd-a8a2-4e5a-93ae-88bdaab21f51" providerId="ADAL" clId="{6B33C86A-8A4E-4D54-9C03-D37DD04F06A2}" dt="2020-10-20T13:54:42.230" v="401" actId="20577"/>
        <pc:sldMkLst>
          <pc:docMk/>
          <pc:sldMk cId="1519167341" sldId="393"/>
        </pc:sldMkLst>
      </pc:sldChg>
      <pc:sldChg chg="modNotesTx">
        <pc:chgData name="James Pengelly" userId="d269fecd-a8a2-4e5a-93ae-88bdaab21f51" providerId="ADAL" clId="{6B33C86A-8A4E-4D54-9C03-D37DD04F06A2}" dt="2020-09-16T11:18:36.989" v="307" actId="114"/>
        <pc:sldMkLst>
          <pc:docMk/>
          <pc:sldMk cId="461443382" sldId="861"/>
        </pc:sldMkLst>
      </pc:sldChg>
      <pc:sldChg chg="modNotesTx">
        <pc:chgData name="James Pengelly" userId="d269fecd-a8a2-4e5a-93ae-88bdaab21f51" providerId="ADAL" clId="{6B33C86A-8A4E-4D54-9C03-D37DD04F06A2}" dt="2020-09-16T11:21:42.186" v="317" actId="368"/>
        <pc:sldMkLst>
          <pc:docMk/>
          <pc:sldMk cId="4090074193" sldId="862"/>
        </pc:sldMkLst>
      </pc:sldChg>
      <pc:sldChg chg="addSp delSp modSp mod modClrScheme chgLayout modNotesTx">
        <pc:chgData name="James Pengelly" userId="d269fecd-a8a2-4e5a-93ae-88bdaab21f51" providerId="ADAL" clId="{6B33C86A-8A4E-4D54-9C03-D37DD04F06A2}" dt="2020-09-16T11:07:16.051" v="166" actId="1076"/>
        <pc:sldMkLst>
          <pc:docMk/>
          <pc:sldMk cId="77230946" sldId="869"/>
        </pc:sldMkLst>
        <pc:spChg chg="mod ord">
          <ac:chgData name="James Pengelly" userId="d269fecd-a8a2-4e5a-93ae-88bdaab21f51" providerId="ADAL" clId="{6B33C86A-8A4E-4D54-9C03-D37DD04F06A2}" dt="2020-09-16T11:06:08.835" v="152" actId="700"/>
          <ac:spMkLst>
            <pc:docMk/>
            <pc:sldMk cId="77230946" sldId="869"/>
            <ac:spMk id="2" creationId="{910951E3-C1C8-402B-AE93-0E2E7CDE5860}"/>
          </ac:spMkLst>
        </pc:spChg>
        <pc:spChg chg="add del mod ord">
          <ac:chgData name="James Pengelly" userId="d269fecd-a8a2-4e5a-93ae-88bdaab21f51" providerId="ADAL" clId="{6B33C86A-8A4E-4D54-9C03-D37DD04F06A2}" dt="2020-09-16T11:06:12.710" v="153"/>
          <ac:spMkLst>
            <pc:docMk/>
            <pc:sldMk cId="77230946" sldId="869"/>
            <ac:spMk id="3" creationId="{507A131D-DBD1-4B6A-A488-9EEDF856AB4C}"/>
          </ac:spMkLst>
        </pc:spChg>
        <pc:spChg chg="mod ord">
          <ac:chgData name="James Pengelly" userId="d269fecd-a8a2-4e5a-93ae-88bdaab21f51" providerId="ADAL" clId="{6B33C86A-8A4E-4D54-9C03-D37DD04F06A2}" dt="2020-09-16T11:06:08.835" v="152" actId="700"/>
          <ac:spMkLst>
            <pc:docMk/>
            <pc:sldMk cId="77230946" sldId="869"/>
            <ac:spMk id="21506" creationId="{00000000-0000-0000-0000-000000000000}"/>
          </ac:spMkLst>
        </pc:spChg>
        <pc:spChg chg="mod ord">
          <ac:chgData name="James Pengelly" userId="d269fecd-a8a2-4e5a-93ae-88bdaab21f51" providerId="ADAL" clId="{6B33C86A-8A4E-4D54-9C03-D37DD04F06A2}" dt="2020-09-16T11:07:02.187" v="163" actId="14100"/>
          <ac:spMkLst>
            <pc:docMk/>
            <pc:sldMk cId="77230946" sldId="869"/>
            <ac:spMk id="21508" creationId="{00000000-0000-0000-0000-000000000000}"/>
          </ac:spMkLst>
        </pc:spChg>
        <pc:picChg chg="add mod">
          <ac:chgData name="James Pengelly" userId="d269fecd-a8a2-4e5a-93ae-88bdaab21f51" providerId="ADAL" clId="{6B33C86A-8A4E-4D54-9C03-D37DD04F06A2}" dt="2020-09-16T11:07:16.051" v="166" actId="1076"/>
          <ac:picMkLst>
            <pc:docMk/>
            <pc:sldMk cId="77230946" sldId="869"/>
            <ac:picMk id="2050" creationId="{DE45DF45-EB23-427B-9A77-8535AB6397EF}"/>
          </ac:picMkLst>
        </pc:picChg>
      </pc:sldChg>
      <pc:sldChg chg="modSp mod modNotesTx">
        <pc:chgData name="James Pengelly" userId="d269fecd-a8a2-4e5a-93ae-88bdaab21f51" providerId="ADAL" clId="{6B33C86A-8A4E-4D54-9C03-D37DD04F06A2}" dt="2020-09-16T11:12:41.553" v="206" actId="20577"/>
        <pc:sldMkLst>
          <pc:docMk/>
          <pc:sldMk cId="1989701635" sldId="870"/>
        </pc:sldMkLst>
        <pc:spChg chg="mod">
          <ac:chgData name="James Pengelly" userId="d269fecd-a8a2-4e5a-93ae-88bdaab21f51" providerId="ADAL" clId="{6B33C86A-8A4E-4D54-9C03-D37DD04F06A2}" dt="2020-09-16T11:12:41.553" v="206" actId="20577"/>
          <ac:spMkLst>
            <pc:docMk/>
            <pc:sldMk cId="1989701635" sldId="870"/>
            <ac:spMk id="2" creationId="{00000000-0000-0000-0000-000000000000}"/>
          </ac:spMkLst>
        </pc:spChg>
      </pc:sldChg>
      <pc:sldChg chg="modNotesTx">
        <pc:chgData name="James Pengelly" userId="d269fecd-a8a2-4e5a-93ae-88bdaab21f51" providerId="ADAL" clId="{6B33C86A-8A4E-4D54-9C03-D37DD04F06A2}" dt="2020-09-16T11:24:03.491" v="320" actId="368"/>
        <pc:sldMkLst>
          <pc:docMk/>
          <pc:sldMk cId="3922515668" sldId="874"/>
        </pc:sldMkLst>
      </pc:sldChg>
      <pc:sldChg chg="modNotesTx">
        <pc:chgData name="James Pengelly" userId="d269fecd-a8a2-4e5a-93ae-88bdaab21f51" providerId="ADAL" clId="{6B33C86A-8A4E-4D54-9C03-D37DD04F06A2}" dt="2020-09-16T11:28:46.139" v="324" actId="368"/>
        <pc:sldMkLst>
          <pc:docMk/>
          <pc:sldMk cId="1966367237" sldId="877"/>
        </pc:sldMkLst>
      </pc:sldChg>
      <pc:sldChg chg="modNotesTx">
        <pc:chgData name="James Pengelly" userId="d269fecd-a8a2-4e5a-93ae-88bdaab21f51" providerId="ADAL" clId="{6B33C86A-8A4E-4D54-9C03-D37DD04F06A2}" dt="2020-09-16T11:27:42.491" v="322" actId="368"/>
        <pc:sldMkLst>
          <pc:docMk/>
          <pc:sldMk cId="585687711" sldId="878"/>
        </pc:sldMkLst>
      </pc:sldChg>
      <pc:sldChg chg="del">
        <pc:chgData name="James Pengelly" userId="d269fecd-a8a2-4e5a-93ae-88bdaab21f51" providerId="ADAL" clId="{6B33C86A-8A4E-4D54-9C03-D37DD04F06A2}" dt="2020-10-06T13:35:30.897" v="339" actId="47"/>
        <pc:sldMkLst>
          <pc:docMk/>
          <pc:sldMk cId="3000229606" sldId="884"/>
        </pc:sldMkLst>
      </pc:sldChg>
      <pc:sldChg chg="modSp mod modClrScheme chgLayout modNotesTx">
        <pc:chgData name="James Pengelly" userId="d269fecd-a8a2-4e5a-93ae-88bdaab21f51" providerId="ADAL" clId="{6B33C86A-8A4E-4D54-9C03-D37DD04F06A2}" dt="2020-09-16T11:00:22.906" v="130" actId="14100"/>
        <pc:sldMkLst>
          <pc:docMk/>
          <pc:sldMk cId="2198479179" sldId="885"/>
        </pc:sldMkLst>
        <pc:spChg chg="mod ord">
          <ac:chgData name="James Pengelly" userId="d269fecd-a8a2-4e5a-93ae-88bdaab21f51" providerId="ADAL" clId="{6B33C86A-8A4E-4D54-9C03-D37DD04F06A2}" dt="2020-09-16T11:00:22.906" v="130" actId="14100"/>
          <ac:spMkLst>
            <pc:docMk/>
            <pc:sldMk cId="2198479179" sldId="885"/>
            <ac:spMk id="2" creationId="{02195E12-4EDD-4158-922D-548864B0A126}"/>
          </ac:spMkLst>
        </pc:spChg>
        <pc:spChg chg="mod ord">
          <ac:chgData name="James Pengelly" userId="d269fecd-a8a2-4e5a-93ae-88bdaab21f51" providerId="ADAL" clId="{6B33C86A-8A4E-4D54-9C03-D37DD04F06A2}" dt="2020-09-16T11:00:20.338" v="129" actId="700"/>
          <ac:spMkLst>
            <pc:docMk/>
            <pc:sldMk cId="2198479179" sldId="885"/>
            <ac:spMk id="3" creationId="{D339E9F5-29B6-4062-B87C-9AB5D591A390}"/>
          </ac:spMkLst>
        </pc:spChg>
        <pc:spChg chg="mod ord">
          <ac:chgData name="James Pengelly" userId="d269fecd-a8a2-4e5a-93ae-88bdaab21f51" providerId="ADAL" clId="{6B33C86A-8A4E-4D54-9C03-D37DD04F06A2}" dt="2020-09-16T11:00:20.338" v="129" actId="700"/>
          <ac:spMkLst>
            <pc:docMk/>
            <pc:sldMk cId="2198479179" sldId="885"/>
            <ac:spMk id="4" creationId="{DDF2DCDC-5C74-438B-9A99-D2DE998A13FB}"/>
          </ac:spMkLst>
        </pc:spChg>
        <pc:spChg chg="mod ord">
          <ac:chgData name="James Pengelly" userId="d269fecd-a8a2-4e5a-93ae-88bdaab21f51" providerId="ADAL" clId="{6B33C86A-8A4E-4D54-9C03-D37DD04F06A2}" dt="2020-09-16T11:00:20.338" v="129" actId="700"/>
          <ac:spMkLst>
            <pc:docMk/>
            <pc:sldMk cId="2198479179" sldId="885"/>
            <ac:spMk id="5" creationId="{6BA96A13-ACB5-4F98-92AB-7B8111E12AB9}"/>
          </ac:spMkLst>
        </pc:spChg>
      </pc:sldChg>
      <pc:sldChg chg="modSp mod modClrScheme chgLayout modNotesTx">
        <pc:chgData name="James Pengelly" userId="d269fecd-a8a2-4e5a-93ae-88bdaab21f51" providerId="ADAL" clId="{6B33C86A-8A4E-4D54-9C03-D37DD04F06A2}" dt="2020-09-16T11:03:50.372" v="147" actId="700"/>
        <pc:sldMkLst>
          <pc:docMk/>
          <pc:sldMk cId="1759557571" sldId="886"/>
        </pc:sldMkLst>
        <pc:spChg chg="mod ord">
          <ac:chgData name="James Pengelly" userId="d269fecd-a8a2-4e5a-93ae-88bdaab21f51" providerId="ADAL" clId="{6B33C86A-8A4E-4D54-9C03-D37DD04F06A2}" dt="2020-09-16T11:03:50.372" v="147" actId="700"/>
          <ac:spMkLst>
            <pc:docMk/>
            <pc:sldMk cId="1759557571" sldId="886"/>
            <ac:spMk id="3" creationId="{CB42512A-29D6-44D7-BEB5-15214984FFB9}"/>
          </ac:spMkLst>
        </pc:spChg>
        <pc:spChg chg="mod ord">
          <ac:chgData name="James Pengelly" userId="d269fecd-a8a2-4e5a-93ae-88bdaab21f51" providerId="ADAL" clId="{6B33C86A-8A4E-4D54-9C03-D37DD04F06A2}" dt="2020-09-16T11:03:50.372" v="147" actId="700"/>
          <ac:spMkLst>
            <pc:docMk/>
            <pc:sldMk cId="1759557571" sldId="886"/>
            <ac:spMk id="18434" creationId="{00000000-0000-0000-0000-000000000000}"/>
          </ac:spMkLst>
        </pc:spChg>
        <pc:spChg chg="mod ord">
          <ac:chgData name="James Pengelly" userId="d269fecd-a8a2-4e5a-93ae-88bdaab21f51" providerId="ADAL" clId="{6B33C86A-8A4E-4D54-9C03-D37DD04F06A2}" dt="2020-09-16T11:03:50.372" v="147" actId="700"/>
          <ac:spMkLst>
            <pc:docMk/>
            <pc:sldMk cId="1759557571" sldId="886"/>
            <ac:spMk id="18435" creationId="{00000000-0000-0000-0000-000000000000}"/>
          </ac:spMkLst>
        </pc:spChg>
      </pc:sldChg>
      <pc:sldChg chg="modNotesTx">
        <pc:chgData name="James Pengelly" userId="d269fecd-a8a2-4e5a-93ae-88bdaab21f51" providerId="ADAL" clId="{6B33C86A-8A4E-4D54-9C03-D37DD04F06A2}" dt="2020-09-16T11:08:29.315" v="175" actId="368"/>
        <pc:sldMkLst>
          <pc:docMk/>
          <pc:sldMk cId="168595529" sldId="887"/>
        </pc:sldMkLst>
      </pc:sldChg>
      <pc:sldChg chg="modNotesTx">
        <pc:chgData name="James Pengelly" userId="d269fecd-a8a2-4e5a-93ae-88bdaab21f51" providerId="ADAL" clId="{6B33C86A-8A4E-4D54-9C03-D37DD04F06A2}" dt="2020-09-16T11:18:26.973" v="305" actId="113"/>
        <pc:sldMkLst>
          <pc:docMk/>
          <pc:sldMk cId="3523574644" sldId="888"/>
        </pc:sldMkLst>
      </pc:sldChg>
      <pc:sldChg chg="modNotesTx">
        <pc:chgData name="James Pengelly" userId="d269fecd-a8a2-4e5a-93ae-88bdaab21f51" providerId="ADAL" clId="{6B33C86A-8A4E-4D54-9C03-D37DD04F06A2}" dt="2020-09-16T11:22:19.123" v="318" actId="20577"/>
        <pc:sldMkLst>
          <pc:docMk/>
          <pc:sldMk cId="1712737584" sldId="889"/>
        </pc:sldMkLst>
      </pc:sldChg>
      <pc:sldChg chg="addSp delSp modSp new mod">
        <pc:chgData name="James Pengelly" userId="d269fecd-a8a2-4e5a-93ae-88bdaab21f51" providerId="ADAL" clId="{6B33C86A-8A4E-4D54-9C03-D37DD04F06A2}" dt="2020-10-06T13:33:41.661" v="338"/>
        <pc:sldMkLst>
          <pc:docMk/>
          <pc:sldMk cId="1013521917" sldId="890"/>
        </pc:sldMkLst>
        <pc:spChg chg="mod">
          <ac:chgData name="James Pengelly" userId="d269fecd-a8a2-4e5a-93ae-88bdaab21f51" providerId="ADAL" clId="{6B33C86A-8A4E-4D54-9C03-D37DD04F06A2}" dt="2020-10-06T13:33:41.661" v="338"/>
          <ac:spMkLst>
            <pc:docMk/>
            <pc:sldMk cId="1013521917" sldId="890"/>
            <ac:spMk id="2" creationId="{E18DF3E6-59FE-4C15-81AA-893DEEC3D740}"/>
          </ac:spMkLst>
        </pc:spChg>
        <pc:spChg chg="mod">
          <ac:chgData name="James Pengelly" userId="d269fecd-a8a2-4e5a-93ae-88bdaab21f51" providerId="ADAL" clId="{6B33C86A-8A4E-4D54-9C03-D37DD04F06A2}" dt="2020-10-06T13:33:41.661" v="338"/>
          <ac:spMkLst>
            <pc:docMk/>
            <pc:sldMk cId="1013521917" sldId="890"/>
            <ac:spMk id="3" creationId="{55727CE4-5D44-4E95-B793-DC143BB0D379}"/>
          </ac:spMkLst>
        </pc:spChg>
        <pc:spChg chg="mod">
          <ac:chgData name="James Pengelly" userId="d269fecd-a8a2-4e5a-93ae-88bdaab21f51" providerId="ADAL" clId="{6B33C86A-8A4E-4D54-9C03-D37DD04F06A2}" dt="2020-10-06T13:33:41.661" v="338"/>
          <ac:spMkLst>
            <pc:docMk/>
            <pc:sldMk cId="1013521917" sldId="890"/>
            <ac:spMk id="4" creationId="{6DAE5172-E843-4BC8-B898-EDB5649C121A}"/>
          </ac:spMkLst>
        </pc:spChg>
        <pc:spChg chg="add del mod">
          <ac:chgData name="James Pengelly" userId="d269fecd-a8a2-4e5a-93ae-88bdaab21f51" providerId="ADAL" clId="{6B33C86A-8A4E-4D54-9C03-D37DD04F06A2}" dt="2020-10-06T13:33:39.612" v="337"/>
          <ac:spMkLst>
            <pc:docMk/>
            <pc:sldMk cId="1013521917" sldId="890"/>
            <ac:spMk id="5" creationId="{2D7CBBFE-6179-4C43-BE33-1E9EE6238AFA}"/>
          </ac:spMkLst>
        </pc:spChg>
        <pc:spChg chg="add del mod">
          <ac:chgData name="James Pengelly" userId="d269fecd-a8a2-4e5a-93ae-88bdaab21f51" providerId="ADAL" clId="{6B33C86A-8A4E-4D54-9C03-D37DD04F06A2}" dt="2020-10-06T13:33:39.612" v="337"/>
          <ac:spMkLst>
            <pc:docMk/>
            <pc:sldMk cId="1013521917" sldId="890"/>
            <ac:spMk id="6" creationId="{F366456E-576D-4BB3-B8D0-AB960A642E9A}"/>
          </ac:spMkLst>
        </pc:spChg>
        <pc:spChg chg="add del mod">
          <ac:chgData name="James Pengelly" userId="d269fecd-a8a2-4e5a-93ae-88bdaab21f51" providerId="ADAL" clId="{6B33C86A-8A4E-4D54-9C03-D37DD04F06A2}" dt="2020-10-06T13:33:39.612" v="337"/>
          <ac:spMkLst>
            <pc:docMk/>
            <pc:sldMk cId="1013521917" sldId="890"/>
            <ac:spMk id="7" creationId="{6BA7A5BB-D1AC-466D-AD87-859D1542CAED}"/>
          </ac:spMkLst>
        </pc:spChg>
        <pc:spChg chg="add del mod">
          <ac:chgData name="James Pengelly" userId="d269fecd-a8a2-4e5a-93ae-88bdaab21f51" providerId="ADAL" clId="{6B33C86A-8A4E-4D54-9C03-D37DD04F06A2}" dt="2020-10-06T13:33:41.661" v="338"/>
          <ac:spMkLst>
            <pc:docMk/>
            <pc:sldMk cId="1013521917" sldId="890"/>
            <ac:spMk id="8" creationId="{78923BD4-DEC1-4625-BE74-653298AFA848}"/>
          </ac:spMkLst>
        </pc:spChg>
        <pc:spChg chg="add del mod">
          <ac:chgData name="James Pengelly" userId="d269fecd-a8a2-4e5a-93ae-88bdaab21f51" providerId="ADAL" clId="{6B33C86A-8A4E-4D54-9C03-D37DD04F06A2}" dt="2020-10-06T13:33:41.661" v="338"/>
          <ac:spMkLst>
            <pc:docMk/>
            <pc:sldMk cId="1013521917" sldId="890"/>
            <ac:spMk id="9" creationId="{000B9E02-0CB4-495A-B4F3-7B9A564FBB3A}"/>
          </ac:spMkLst>
        </pc:spChg>
        <pc:spChg chg="add del mod">
          <ac:chgData name="James Pengelly" userId="d269fecd-a8a2-4e5a-93ae-88bdaab21f51" providerId="ADAL" clId="{6B33C86A-8A4E-4D54-9C03-D37DD04F06A2}" dt="2020-10-06T13:33:41.661" v="338"/>
          <ac:spMkLst>
            <pc:docMk/>
            <pc:sldMk cId="1013521917" sldId="890"/>
            <ac:spMk id="10" creationId="{9F927340-52C3-45CD-8D50-BAA8F56DEC8C}"/>
          </ac:spMkLst>
        </pc:spChg>
      </pc:sldChg>
      <pc:sldChg chg="modSp new mod">
        <pc:chgData name="James Pengelly" userId="d269fecd-a8a2-4e5a-93ae-88bdaab21f51" providerId="ADAL" clId="{6B33C86A-8A4E-4D54-9C03-D37DD04F06A2}" dt="2020-10-06T13:35:37.162" v="345"/>
        <pc:sldMkLst>
          <pc:docMk/>
          <pc:sldMk cId="1682058716" sldId="891"/>
        </pc:sldMkLst>
        <pc:spChg chg="mod">
          <ac:chgData name="James Pengelly" userId="d269fecd-a8a2-4e5a-93ae-88bdaab21f51" providerId="ADAL" clId="{6B33C86A-8A4E-4D54-9C03-D37DD04F06A2}" dt="2020-10-06T13:35:37.162" v="345"/>
          <ac:spMkLst>
            <pc:docMk/>
            <pc:sldMk cId="1682058716" sldId="891"/>
            <ac:spMk id="2" creationId="{EC81508E-B876-4E61-AEF5-8C469B6E20C6}"/>
          </ac:spMkLst>
        </pc:spChg>
      </pc:sldChg>
      <pc:sldChg chg="modSp new mod">
        <pc:chgData name="James Pengelly" userId="d269fecd-a8a2-4e5a-93ae-88bdaab21f51" providerId="ADAL" clId="{6B33C86A-8A4E-4D54-9C03-D37DD04F06A2}" dt="2020-10-06T13:35:53.117" v="349"/>
        <pc:sldMkLst>
          <pc:docMk/>
          <pc:sldMk cId="2687839093" sldId="892"/>
        </pc:sldMkLst>
        <pc:spChg chg="mod">
          <ac:chgData name="James Pengelly" userId="d269fecd-a8a2-4e5a-93ae-88bdaab21f51" providerId="ADAL" clId="{6B33C86A-8A4E-4D54-9C03-D37DD04F06A2}" dt="2020-10-06T13:35:53.117" v="349"/>
          <ac:spMkLst>
            <pc:docMk/>
            <pc:sldMk cId="2687839093" sldId="892"/>
            <ac:spMk id="2" creationId="{FB1FF377-DF51-4B57-8F1F-B0175A425E64}"/>
          </ac:spMkLst>
        </pc:spChg>
      </pc:sldChg>
      <pc:sldChg chg="modSp new mod">
        <pc:chgData name="James Pengelly" userId="d269fecd-a8a2-4e5a-93ae-88bdaab21f51" providerId="ADAL" clId="{6B33C86A-8A4E-4D54-9C03-D37DD04F06A2}" dt="2020-10-06T13:36:09.737" v="353"/>
        <pc:sldMkLst>
          <pc:docMk/>
          <pc:sldMk cId="1014356063" sldId="893"/>
        </pc:sldMkLst>
        <pc:spChg chg="mod">
          <ac:chgData name="James Pengelly" userId="d269fecd-a8a2-4e5a-93ae-88bdaab21f51" providerId="ADAL" clId="{6B33C86A-8A4E-4D54-9C03-D37DD04F06A2}" dt="2020-10-06T13:36:09.737" v="353"/>
          <ac:spMkLst>
            <pc:docMk/>
            <pc:sldMk cId="1014356063" sldId="893"/>
            <ac:spMk id="2" creationId="{86E1055C-6B27-4A3D-963E-DECD44E63178}"/>
          </ac:spMkLst>
        </pc:spChg>
      </pc:sldChg>
      <pc:sldChg chg="addSp delSp modSp new mod modNotesTx">
        <pc:chgData name="James Pengelly" userId="d269fecd-a8a2-4e5a-93ae-88bdaab21f51" providerId="ADAL" clId="{6B33C86A-8A4E-4D54-9C03-D37DD04F06A2}" dt="2020-10-06T13:36:38.383" v="379" actId="368"/>
        <pc:sldMkLst>
          <pc:docMk/>
          <pc:sldMk cId="357329175" sldId="894"/>
        </pc:sldMkLst>
        <pc:spChg chg="add del mod">
          <ac:chgData name="James Pengelly" userId="d269fecd-a8a2-4e5a-93ae-88bdaab21f51" providerId="ADAL" clId="{6B33C86A-8A4E-4D54-9C03-D37DD04F06A2}" dt="2020-10-06T13:36:30.840" v="377" actId="1076"/>
          <ac:spMkLst>
            <pc:docMk/>
            <pc:sldMk cId="357329175" sldId="894"/>
            <ac:spMk id="2" creationId="{3B83ACCD-F7FF-4FDF-8816-61F7C352FAEC}"/>
          </ac:spMkLst>
        </pc:spChg>
        <pc:spChg chg="mod">
          <ac:chgData name="James Pengelly" userId="d269fecd-a8a2-4e5a-93ae-88bdaab21f51" providerId="ADAL" clId="{6B33C86A-8A4E-4D54-9C03-D37DD04F06A2}" dt="2020-10-06T13:36:15.375" v="364" actId="20577"/>
          <ac:spMkLst>
            <pc:docMk/>
            <pc:sldMk cId="357329175" sldId="894"/>
            <ac:spMk id="3" creationId="{7F5D27FD-B385-4563-9BA6-34F5B658CF97}"/>
          </ac:spMkLst>
        </pc:spChg>
        <pc:spChg chg="add del mod">
          <ac:chgData name="James Pengelly" userId="d269fecd-a8a2-4e5a-93ae-88bdaab21f51" providerId="ADAL" clId="{6B33C86A-8A4E-4D54-9C03-D37DD04F06A2}" dt="2020-10-06T13:36:26.498" v="375" actId="478"/>
          <ac:spMkLst>
            <pc:docMk/>
            <pc:sldMk cId="357329175" sldId="894"/>
            <ac:spMk id="7" creationId="{FAE9CE64-0F44-4744-8D41-C924D9305C3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t>10/14/2022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t>‹#›</a:t>
            </a:fld>
            <a:endParaRPr lang="en-US" dirty="0"/>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AE85D-3A3F-7B46-A18E-DF160D9D2CC7}" type="datetimeFigureOut">
              <a:rPr lang="en-US" smtClean="0"/>
              <a:t>10/14/2022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DA35F-9E58-5D40-92C1-D8C7631003B0}" type="slidenum">
              <a:rPr lang="en-US" smtClean="0"/>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ncsc.gov.uk/information/the-smart-security-behind-the-gb-smart-metering-syste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lesson starts the next block of the course, which is focused on the protect function. The first part of this will cover IAM topics, and cryptography underpins most of these technologies.</a:t>
            </a:r>
          </a:p>
          <a:p>
            <a:endParaRPr lang="en-GB" dirty="0"/>
          </a:p>
          <a:p>
            <a:pPr algn="l"/>
            <a:r>
              <a:rPr lang="en-US"/>
              <a:t>Topics:</a:t>
            </a:r>
            <a:endParaRPr lang="en-US" dirty="0"/>
          </a:p>
          <a:p>
            <a:pPr algn="l">
              <a:buFont typeface="Arial" panose="020B0604020202020204" pitchFamily="34" charset="0"/>
              <a:buChar char="•"/>
            </a:pPr>
            <a:r>
              <a:rPr lang="en-US" dirty="0"/>
              <a:t>Compare and contrast cryptographic ciphers.</a:t>
            </a:r>
          </a:p>
          <a:p>
            <a:pPr algn="l">
              <a:buFont typeface="Arial" panose="020B0604020202020204" pitchFamily="34" charset="0"/>
              <a:buChar char="•"/>
            </a:pPr>
            <a:r>
              <a:rPr lang="en-US" dirty="0"/>
              <a:t>Summarize cryptographic modes of operation.</a:t>
            </a:r>
          </a:p>
          <a:p>
            <a:pPr algn="l">
              <a:buFont typeface="Arial" panose="020B0604020202020204" pitchFamily="34" charset="0"/>
              <a:buChar char="•"/>
            </a:pPr>
            <a:r>
              <a:rPr lang="en-US" dirty="0"/>
              <a:t>Summarize cryptographic use cases and weaknesses.</a:t>
            </a:r>
          </a:p>
          <a:p>
            <a:pPr algn="l">
              <a:buFont typeface="Arial" panose="020B0604020202020204" pitchFamily="34" charset="0"/>
              <a:buChar char="•"/>
            </a:pPr>
            <a:r>
              <a:rPr lang="en-US" dirty="0"/>
              <a:t>Summarize other cryptographic technologies.</a:t>
            </a:r>
          </a:p>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a:t>
            </a:fld>
            <a:endParaRPr lang="en-US" dirty="0"/>
          </a:p>
        </p:txBody>
      </p:sp>
    </p:spTree>
    <p:extLst>
      <p:ext uri="{BB962C8B-B14F-4D97-AF65-F5344CB8AC3E}">
        <p14:creationId xmlns:p14="http://schemas.microsoft.com/office/powerpoint/2010/main" val="205317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explore certificates and PKI in more detail in the next lesson.</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13</a:t>
            </a:fld>
            <a:endParaRPr lang="en-US" dirty="0"/>
          </a:p>
        </p:txBody>
      </p:sp>
    </p:spTree>
    <p:extLst>
      <p:ext uri="{BB962C8B-B14F-4D97-AF65-F5344CB8AC3E}">
        <p14:creationId xmlns:p14="http://schemas.microsoft.com/office/powerpoint/2010/main" val="1152971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Having established the types of cryptographic function and the use of hybrid encryption, this topic covers use cases, limitations, and weaknesses. We also look at the cryptographic attacks content examples from objective 1.2.</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15</a:t>
            </a:fld>
            <a:endParaRPr lang="en-US" dirty="0"/>
          </a:p>
        </p:txBody>
      </p:sp>
    </p:spTree>
    <p:extLst>
      <p:ext uri="{BB962C8B-B14F-4D97-AF65-F5344CB8AC3E}">
        <p14:creationId xmlns:p14="http://schemas.microsoft.com/office/powerpoint/2010/main" val="67760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Cryptographic primitives are well-established, low-level cryptographic algorithms that are frequently used to build cryptographic protocols for computer security systems.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cryptosystem” is shorthand for “cryptographic system” and refers to </a:t>
            </a:r>
            <a:r>
              <a:rPr lang="en-US" sz="1200" b="1" i="0" kern="1200" dirty="0" smtClean="0">
                <a:solidFill>
                  <a:schemeClr val="tx1"/>
                </a:solidFill>
                <a:effectLst/>
                <a:latin typeface="+mn-lt"/>
                <a:ea typeface="+mn-ea"/>
                <a:cs typeface="+mn-cs"/>
              </a:rPr>
              <a:t>a computer system that employs cryptography</a:t>
            </a:r>
            <a:r>
              <a:rPr lang="en-US" sz="1200" b="0" i="0" kern="1200" dirty="0" smtClean="0">
                <a:solidFill>
                  <a:schemeClr val="tx1"/>
                </a:solidFill>
                <a:effectLst/>
                <a:latin typeface="+mn-lt"/>
                <a:ea typeface="+mn-ea"/>
                <a:cs typeface="+mn-cs"/>
              </a:rPr>
              <a:t>, a method of protecting information and communications through the use of codes so that only those for whom the information is intended can read and process it.</a:t>
            </a:r>
            <a:endParaRPr lang="en-US" dirty="0"/>
          </a:p>
        </p:txBody>
      </p:sp>
    </p:spTree>
    <p:extLst>
      <p:ext uri="{BB962C8B-B14F-4D97-AF65-F5344CB8AC3E}">
        <p14:creationId xmlns:p14="http://schemas.microsoft.com/office/powerpoint/2010/main" val="3437992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Tree>
    <p:extLst>
      <p:ext uri="{BB962C8B-B14F-4D97-AF65-F5344CB8AC3E}">
        <p14:creationId xmlns:p14="http://schemas.microsoft.com/office/powerpoint/2010/main" val="3930311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5545F"/>
                </a:solidFill>
                <a:effectLst/>
                <a:latin typeface="Open Sans" panose="020B0606030504020204" pitchFamily="34" charset="0"/>
              </a:rPr>
              <a:t>GCHQ’s Dr Ian Levy's article on designing the security system for smart meters in the UK (</a:t>
            </a:r>
            <a:r>
              <a:rPr lang="en-GB" b="0" i="0" dirty="0">
                <a:solidFill>
                  <a:srgbClr val="007C9E"/>
                </a:solidFill>
                <a:effectLst/>
                <a:latin typeface="Open Sans" panose="020B0606030504020204" pitchFamily="34" charset="0"/>
                <a:hlinkClick r:id="rId3"/>
              </a:rPr>
              <a:t>ncsc.gov.uk/information/the-smart-security-behind-the-</a:t>
            </a:r>
            <a:r>
              <a:rPr lang="en-GB" b="0" i="0" dirty="0" err="1">
                <a:solidFill>
                  <a:srgbClr val="007C9E"/>
                </a:solidFill>
                <a:effectLst/>
                <a:latin typeface="Open Sans" panose="020B0606030504020204" pitchFamily="34" charset="0"/>
                <a:hlinkClick r:id="rId3"/>
              </a:rPr>
              <a:t>gb</a:t>
            </a:r>
            <a:r>
              <a:rPr lang="en-GB" b="0" i="0" dirty="0">
                <a:solidFill>
                  <a:srgbClr val="007C9E"/>
                </a:solidFill>
                <a:effectLst/>
                <a:latin typeface="Open Sans" panose="020B0606030504020204" pitchFamily="34" charset="0"/>
                <a:hlinkClick r:id="rId3"/>
              </a:rPr>
              <a:t>-smart-metering-system</a:t>
            </a:r>
            <a:r>
              <a:rPr lang="en-GB" b="0" i="0" dirty="0">
                <a:solidFill>
                  <a:srgbClr val="45545F"/>
                </a:solidFill>
                <a:effectLst/>
                <a:latin typeface="Open Sans" panose="020B0606030504020204" pitchFamily="34" charset="0"/>
              </a:rPr>
              <a:t>) is a good example of some of the considerations that go into the design of a highly resilient system.</a:t>
            </a:r>
            <a:endParaRPr lang="en-US" b="1" i="0" dirty="0"/>
          </a:p>
        </p:txBody>
      </p:sp>
    </p:spTree>
    <p:extLst>
      <p:ext uri="{BB962C8B-B14F-4D97-AF65-F5344CB8AC3E}">
        <p14:creationId xmlns:p14="http://schemas.microsoft.com/office/powerpoint/2010/main" val="4017952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syllabus places a lot of emphasis on limitations and use cases, so make sure students understand these factors.</a:t>
            </a:r>
            <a:endParaRPr lang="en-US" dirty="0"/>
          </a:p>
        </p:txBody>
      </p:sp>
    </p:spTree>
    <p:extLst>
      <p:ext uri="{BB962C8B-B14F-4D97-AF65-F5344CB8AC3E}">
        <p14:creationId xmlns:p14="http://schemas.microsoft.com/office/powerpoint/2010/main" val="31003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Tree>
    <p:extLst>
      <p:ext uri="{BB962C8B-B14F-4D97-AF65-F5344CB8AC3E}">
        <p14:creationId xmlns:p14="http://schemas.microsoft.com/office/powerpoint/2010/main" val="3685190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2922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0284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topic collects the remaining content examples from objective 2.8. While students need to know these for the exam, they are not critical to understanding authentication and authorization technologies. If students are feeling overloaded, you may want to skip this topic or leave it to later in the course.</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25</a:t>
            </a:fld>
            <a:endParaRPr lang="en-US" dirty="0"/>
          </a:p>
        </p:txBody>
      </p:sp>
    </p:spTree>
    <p:extLst>
      <p:ext uri="{BB962C8B-B14F-4D97-AF65-F5344CB8AC3E}">
        <p14:creationId xmlns:p14="http://schemas.microsoft.com/office/powerpoint/2010/main" val="1770021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This topic covers the basic cryptographic primitive types: hashing, symmetric ciphers, and asymmetric ciphers.</a:t>
            </a:r>
          </a:p>
          <a:p>
            <a:pPr algn="l"/>
            <a:endParaRPr lang="en-GB" dirty="0"/>
          </a:p>
          <a:p>
            <a:pPr algn="l"/>
            <a:r>
              <a:rPr lang="en-GB" dirty="0"/>
              <a:t>Objective 2.8 is covered over the course of all the topics in this lesson.</a:t>
            </a:r>
          </a:p>
          <a:p>
            <a:pPr algn="l"/>
            <a:endParaRPr lang="en-GB" dirty="0"/>
          </a:p>
          <a:p>
            <a:pPr algn="l"/>
            <a:r>
              <a:rPr lang="en-GB" dirty="0"/>
              <a:t>It is easy for students to become confused about the different types of cryptographic systems, so allocate plenty of time to covering this topic.</a:t>
            </a:r>
          </a:p>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2</a:t>
            </a:fld>
            <a:endParaRPr lang="en-US" dirty="0"/>
          </a:p>
        </p:txBody>
      </p:sp>
    </p:spTree>
    <p:extLst>
      <p:ext uri="{BB962C8B-B14F-4D97-AF65-F5344CB8AC3E}">
        <p14:creationId xmlns:p14="http://schemas.microsoft.com/office/powerpoint/2010/main" val="320975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Quantum computing is </a:t>
            </a:r>
            <a:r>
              <a:rPr lang="en-US" sz="1200" b="1" i="0" kern="1200" dirty="0" smtClean="0">
                <a:solidFill>
                  <a:schemeClr val="tx1"/>
                </a:solidFill>
                <a:effectLst/>
                <a:latin typeface="+mn-lt"/>
                <a:ea typeface="+mn-ea"/>
                <a:cs typeface="+mn-cs"/>
              </a:rPr>
              <a:t>an area of study focused on the development of computer based technologies centered around the principles of quantum theory</a:t>
            </a:r>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0DDA35F-9E58-5D40-92C1-D8C7631003B0}" type="slidenum">
              <a:rPr lang="en-US" smtClean="0"/>
              <a:t>27</a:t>
            </a:fld>
            <a:endParaRPr lang="en-US" dirty="0"/>
          </a:p>
        </p:txBody>
      </p:sp>
    </p:spTree>
    <p:extLst>
      <p:ext uri="{BB962C8B-B14F-4D97-AF65-F5344CB8AC3E}">
        <p14:creationId xmlns:p14="http://schemas.microsoft.com/office/powerpoint/2010/main" val="1671550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We're keeping this here as part of objective 2.8, but note that it relates more to data privacy, which we'll get to later in the course.</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28</a:t>
            </a:fld>
            <a:endParaRPr lang="en-US" dirty="0"/>
          </a:p>
        </p:txBody>
      </p:sp>
    </p:spTree>
    <p:extLst>
      <p:ext uri="{BB962C8B-B14F-4D97-AF65-F5344CB8AC3E}">
        <p14:creationId xmlns:p14="http://schemas.microsoft.com/office/powerpoint/2010/main" val="32295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various software applications for inserting and detecting steganographic messages. When hiding messages in files, a substitution technique such as least significant bit is preferable to simply inserting a message as it does not alter the file size.</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30</a:t>
            </a:fld>
            <a:endParaRPr lang="en-US" dirty="0"/>
          </a:p>
        </p:txBody>
      </p:sp>
    </p:spTree>
    <p:extLst>
      <p:ext uri="{BB962C8B-B14F-4D97-AF65-F5344CB8AC3E}">
        <p14:creationId xmlns:p14="http://schemas.microsoft.com/office/powerpoint/2010/main" val="3460768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Check that students are confident about the content that has been covered. If there is time, revisit any content examples that they have questions about. If you have used all the available time for this lesson block, note the issues, and schedule time for a review later in the course.</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31</a:t>
            </a:fld>
            <a:endParaRPr lang="en-US" dirty="0"/>
          </a:p>
        </p:txBody>
      </p:sp>
    </p:spTree>
    <p:extLst>
      <p:ext uri="{BB962C8B-B14F-4D97-AF65-F5344CB8AC3E}">
        <p14:creationId xmlns:p14="http://schemas.microsoft.com/office/powerpoint/2010/main" val="4293953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Note that in cryptography there is still some "obscurity" involved as you have to control distribution of the key. This is a simpler job than protecting the design of the algorithm, however.</a:t>
            </a:r>
          </a:p>
          <a:p>
            <a:pPr algn="l"/>
            <a:endParaRPr lang="en-GB" dirty="0"/>
          </a:p>
          <a:p>
            <a:pPr algn="l"/>
            <a:r>
              <a:rPr lang="en-GB" dirty="0"/>
              <a:t>Passive eavesdropping is traditionally performed by Eve, but we're just using Mallory for simplicity.</a:t>
            </a:r>
          </a:p>
        </p:txBody>
      </p:sp>
    </p:spTree>
    <p:extLst>
      <p:ext uri="{BB962C8B-B14F-4D97-AF65-F5344CB8AC3E}">
        <p14:creationId xmlns:p14="http://schemas.microsoft.com/office/powerpoint/2010/main" val="2600912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xmlns="" id="{1C53FB75-D6A2-476F-B8B0-636EC69DADC0}"/>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xmlns="" id="{221E8449-60E7-44AE-9C3A-658893CF2723}"/>
              </a:ext>
            </a:extLst>
          </p:cNvPr>
          <p:cNvSpPr>
            <a:spLocks noGrp="1"/>
          </p:cNvSpPr>
          <p:nvPr>
            <p:ph type="body" idx="1"/>
          </p:nvPr>
        </p:nvSpPr>
        <p:spPr/>
        <p:txBody>
          <a:bodyPr/>
          <a:lstStyle/>
          <a:p>
            <a:pPr algn="l"/>
            <a:r>
              <a:rPr lang="en-GB" dirty="0"/>
              <a:t>Hash functions are mostly used for integrity (signatures and message digests) and password storage (confidentiality).</a:t>
            </a:r>
          </a:p>
          <a:p>
            <a:pPr algn="l"/>
            <a:endParaRPr lang="en-GB" dirty="0"/>
          </a:p>
          <a:p>
            <a:pPr algn="l"/>
            <a:r>
              <a:rPr lang="en-GB" dirty="0"/>
              <a:t>While the names of cryptographic algorithms have been removed from the certification objectives, they are still present in the acronyms list, and the injunction on the acronyms list is "Candidates are encouraged to review the complete list and attain a working knowledge of all listed acronyms as part of a comprehensive exam preparation program." Consequently, the names of the main products have been retained.</a:t>
            </a:r>
          </a:p>
          <a:p>
            <a:pPr algn="l"/>
            <a:endParaRPr lang="en-GB" dirty="0"/>
          </a:p>
          <a:p>
            <a:pPr algn="l"/>
            <a:r>
              <a:rPr lang="en-GB" dirty="0"/>
              <a:t>The syllabus also uses the term checksum for a message digest (under the forensics objective) so we are using that here too. You might want to note that hash functions produce a specific type of checksum, but there are others with different properties, such as a parity checksum.</a:t>
            </a:r>
          </a:p>
        </p:txBody>
      </p:sp>
    </p:spTree>
    <p:extLst>
      <p:ext uri="{BB962C8B-B14F-4D97-AF65-F5344CB8AC3E}">
        <p14:creationId xmlns:p14="http://schemas.microsoft.com/office/powerpoint/2010/main" val="984992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Make sure students understand the difference between the cipher and the key.</a:t>
            </a:r>
          </a:p>
          <a:p>
            <a:pPr algn="l"/>
            <a:endParaRPr lang="en-GB" dirty="0"/>
          </a:p>
          <a:p>
            <a:pPr algn="l"/>
            <a:r>
              <a:rPr lang="en-GB" dirty="0"/>
              <a:t>You could also mention that most types of encryption make use of the XOR function.</a:t>
            </a:r>
          </a:p>
        </p:txBody>
      </p:sp>
    </p:spTree>
    <p:extLst>
      <p:ext uri="{BB962C8B-B14F-4D97-AF65-F5344CB8AC3E}">
        <p14:creationId xmlns:p14="http://schemas.microsoft.com/office/powerpoint/2010/main" val="1090074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symmetric encryption is mostly used for privacy (confidentiality). Test that the students can explain to you why it cannot be used for authentication, integrity, or non-repudiation.</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8</a:t>
            </a:fld>
            <a:endParaRPr lang="en-US" dirty="0"/>
          </a:p>
        </p:txBody>
      </p:sp>
    </p:spTree>
    <p:extLst>
      <p:ext uri="{BB962C8B-B14F-4D97-AF65-F5344CB8AC3E}">
        <p14:creationId xmlns:p14="http://schemas.microsoft.com/office/powerpoint/2010/main" val="3599010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Asymmetric ciphers are mainly used for authentication and non-repudiation. Another important use is key exchange. A symmetric encryption key is encrypted by the client and sent to the server. The server decrypts the key and that secret key is then used to encrypt messages sent between server and client.</a:t>
            </a:r>
            <a:endParaRPr lang="en-US" dirty="0"/>
          </a:p>
        </p:txBody>
      </p:sp>
    </p:spTree>
    <p:extLst>
      <p:ext uri="{BB962C8B-B14F-4D97-AF65-F5344CB8AC3E}">
        <p14:creationId xmlns:p14="http://schemas.microsoft.com/office/powerpoint/2010/main" val="844339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topic moves on from the basic cryptographic types to showing how they are used together in cryptographic implementations, such as digital signatures and transport encryption.</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10</a:t>
            </a:fld>
            <a:endParaRPr lang="en-US" dirty="0"/>
          </a:p>
        </p:txBody>
      </p:sp>
    </p:spTree>
    <p:extLst>
      <p:ext uri="{BB962C8B-B14F-4D97-AF65-F5344CB8AC3E}">
        <p14:creationId xmlns:p14="http://schemas.microsoft.com/office/powerpoint/2010/main" val="4146433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xmlns="" id="{FE894986-07D9-438A-B16E-61F08345E992}"/>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xmlns="" id="{E5579C17-1552-428C-B45F-B973A7031FB6}"/>
              </a:ext>
            </a:extLst>
          </p:cNvPr>
          <p:cNvSpPr>
            <a:spLocks noGrp="1"/>
          </p:cNvSpPr>
          <p:nvPr>
            <p:ph type="body" idx="1"/>
          </p:nvPr>
        </p:nvSpPr>
        <p:spPr/>
        <p:txBody>
          <a:bodyPr/>
          <a:lstStyle/>
          <a:p>
            <a:r>
              <a:rPr lang="en-GB" dirty="0"/>
              <a:t>Digital signatures combine public key cryptography with hashing algorithms to provide authentication, integrity, and non-repudiation.</a:t>
            </a:r>
            <a:endParaRPr lang="en-US" dirty="0"/>
          </a:p>
        </p:txBody>
      </p:sp>
    </p:spTree>
    <p:extLst>
      <p:ext uri="{BB962C8B-B14F-4D97-AF65-F5344CB8AC3E}">
        <p14:creationId xmlns:p14="http://schemas.microsoft.com/office/powerpoint/2010/main" val="5190049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Lesson">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xmlns="" id="{89D54FF8-0097-4E4C-A337-D0D5F09F5D9E}"/>
              </a:ext>
            </a:extLst>
          </p:cNvPr>
          <p:cNvSpPr/>
          <p:nvPr userDrawn="1"/>
        </p:nvSpPr>
        <p:spPr>
          <a:xfrm flipV="1">
            <a:off x="408561" y="331611"/>
            <a:ext cx="8326878" cy="3443110"/>
          </a:xfrm>
          <a:prstGeom prst="round1Rect">
            <a:avLst>
              <a:gd name="adj" fmla="val 14091"/>
            </a:avLst>
          </a:prstGeom>
          <a:solidFill>
            <a:schemeClr val="tx2"/>
          </a:solidFill>
          <a:ln w="28575" cap="flat" cmpd="sng" algn="ctr">
            <a:solidFill>
              <a:schemeClr val="tx2"/>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3" name="Title 1">
            <a:extLst>
              <a:ext uri="{FF2B5EF4-FFF2-40B4-BE49-F238E27FC236}">
                <a16:creationId xmlns:a16="http://schemas.microsoft.com/office/drawing/2014/main" xmlns="" id="{B2FEEEDD-0751-854A-9852-93F3EA02290E}"/>
              </a:ext>
            </a:extLst>
          </p:cNvPr>
          <p:cNvSpPr>
            <a:spLocks noGrp="1"/>
          </p:cNvSpPr>
          <p:nvPr>
            <p:ph type="ctrTitle"/>
          </p:nvPr>
        </p:nvSpPr>
        <p:spPr>
          <a:xfrm>
            <a:off x="650366" y="1767385"/>
            <a:ext cx="7981244" cy="1153236"/>
          </a:xfrm>
          <a:prstGeom prst="rect">
            <a:avLst/>
          </a:prstGeom>
        </p:spPr>
        <p:txBody>
          <a:bodyPr lIns="0" rIns="0" anchor="t"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xmlns="" id="{658038CC-5DF0-1545-A424-EA63B177F16F}"/>
              </a:ext>
            </a:extLst>
          </p:cNvPr>
          <p:cNvSpPr>
            <a:spLocks noGrp="1"/>
          </p:cNvSpPr>
          <p:nvPr>
            <p:ph type="subTitle" idx="1"/>
          </p:nvPr>
        </p:nvSpPr>
        <p:spPr>
          <a:xfrm>
            <a:off x="650366" y="1051278"/>
            <a:ext cx="7981244" cy="489656"/>
          </a:xfrm>
        </p:spPr>
        <p:txBody>
          <a:bodyPr lIns="0" rIns="0">
            <a:noAutofit/>
          </a:bodyPr>
          <a:lstStyle>
            <a:lvl1pPr marL="0" indent="0" algn="l">
              <a:spcBef>
                <a:spcPts val="0"/>
              </a:spcBef>
              <a:buNone/>
              <a:defRPr sz="36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xmlns="" id="{859BC51B-7E40-1041-A8C3-D54CE59B1CF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4084809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Glossary Term Definition">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xmlns="" id="{8FB19520-E82C-4B3B-A166-692B3551D135}"/>
              </a:ext>
            </a:extLst>
          </p:cNvPr>
          <p:cNvSpPr>
            <a:spLocks noGrp="1"/>
          </p:cNvSpPr>
          <p:nvPr>
            <p:ph type="body" sz="quarter" idx="13" hasCustomPrompt="1"/>
          </p:nvPr>
        </p:nvSpPr>
        <p:spPr>
          <a:xfrm>
            <a:off x="1752600" y="944984"/>
            <a:ext cx="7054516" cy="571500"/>
          </a:xfrm>
        </p:spPr>
        <p:txBody>
          <a:bodyPr/>
          <a:lstStyle>
            <a:lvl1pPr marL="0" indent="0" algn="l" defTabSz="342900" rtl="0" eaLnBrk="1" latinLnBrk="0" hangingPunct="1">
              <a:spcBef>
                <a:spcPct val="20000"/>
              </a:spcBef>
              <a:buClr>
                <a:schemeClr val="accent1"/>
              </a:buClr>
              <a:buFont typeface="Arial"/>
              <a:buNone/>
              <a:defRPr lang="en-US" sz="1800" b="0" kern="1200" dirty="0" smtClean="0">
                <a:solidFill>
                  <a:schemeClr val="accent5"/>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14" name="Text Placeholder 2">
            <a:extLst>
              <a:ext uri="{FF2B5EF4-FFF2-40B4-BE49-F238E27FC236}">
                <a16:creationId xmlns:a16="http://schemas.microsoft.com/office/drawing/2014/main" xmlns="" id="{1C8B6186-7A8B-DC46-9466-DB72DE79C1AC}"/>
              </a:ext>
            </a:extLst>
          </p:cNvPr>
          <p:cNvSpPr>
            <a:spLocks noGrp="1"/>
          </p:cNvSpPr>
          <p:nvPr>
            <p:ph idx="1"/>
          </p:nvPr>
        </p:nvSpPr>
        <p:spPr>
          <a:xfrm>
            <a:off x="341924" y="1696454"/>
            <a:ext cx="8460152" cy="2956575"/>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pic>
        <p:nvPicPr>
          <p:cNvPr id="17" name="Picture 16" descr="CompTIA_logo.wmf">
            <a:extLst>
              <a:ext uri="{FF2B5EF4-FFF2-40B4-BE49-F238E27FC236}">
                <a16:creationId xmlns:a16="http://schemas.microsoft.com/office/drawing/2014/main" xmlns="" id="{A660B38B-C7D9-D944-83F2-8500759A1BD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8" name="Picture 100" descr="book">
            <a:extLst>
              <a:ext uri="{FF2B5EF4-FFF2-40B4-BE49-F238E27FC236}">
                <a16:creationId xmlns:a16="http://schemas.microsoft.com/office/drawing/2014/main" xmlns="" id="{7659040C-5D30-DA49-B1E6-5E966016C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xmlns="" id="{D086BE5C-1A93-4076-AB7D-D776F88BF9C2}"/>
              </a:ext>
            </a:extLst>
          </p:cNvPr>
          <p:cNvPicPr>
            <a:picLocks/>
          </p:cNvPicPr>
          <p:nvPr/>
        </p:nvPicPr>
        <p:blipFill>
          <a:blip r:embed="rId4"/>
          <a:stretch>
            <a:fillRect/>
          </a:stretch>
        </p:blipFill>
        <p:spPr>
          <a:xfrm>
            <a:off x="-18288" y="4443006"/>
            <a:ext cx="9180576" cy="384048"/>
          </a:xfrm>
          <a:prstGeom prst="rect">
            <a:avLst/>
          </a:prstGeom>
        </p:spPr>
      </p:pic>
      <p:pic>
        <p:nvPicPr>
          <p:cNvPr id="12" name="Picture 100" descr="book">
            <a:extLst>
              <a:ext uri="{FF2B5EF4-FFF2-40B4-BE49-F238E27FC236}">
                <a16:creationId xmlns:a16="http://schemas.microsoft.com/office/drawing/2014/main" xmlns="" id="{20973258-CC8D-48BF-90F9-A966CF2B9D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xmlns="" id="{B481E94E-763D-4370-9E90-396E8B9F51AB}"/>
              </a:ext>
            </a:extLst>
          </p:cNvPr>
          <p:cNvSpPr>
            <a:spLocks noGrp="1"/>
          </p:cNvSpPr>
          <p:nvPr>
            <p:ph type="ftr" sz="quarter" idx="14"/>
          </p:nvPr>
        </p:nvSpPr>
        <p:spPr/>
        <p:txBody>
          <a:bodyPr/>
          <a:lstStyle/>
          <a:p>
            <a:r>
              <a:rPr lang="en-GB"/>
              <a:t>CompTIA Security+ Lesson 5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xmlns="" id="{D96E1092-443E-439F-91D9-8B8BA1ECC835}"/>
              </a:ext>
            </a:extLst>
          </p:cNvPr>
          <p:cNvSpPr>
            <a:spLocks noGrp="1"/>
          </p:cNvSpPr>
          <p:nvPr>
            <p:ph type="sldNum" sz="quarter" idx="15"/>
          </p:nvPr>
        </p:nvSpPr>
        <p:spPr/>
        <p:txBody>
          <a:bodyPr/>
          <a:lstStyle/>
          <a:p>
            <a:fld id="{B7CF8A19-3A9E-4ABC-B336-2FDDE321C72D}" type="slidenum">
              <a:rPr lang="en-US" smtClean="0"/>
              <a:pPr/>
              <a:t>‹#›</a:t>
            </a:fld>
            <a:endParaRPr lang="en-US"/>
          </a:p>
        </p:txBody>
      </p:sp>
      <p:pic>
        <p:nvPicPr>
          <p:cNvPr id="11" name="Picture 10">
            <a:extLst>
              <a:ext uri="{FF2B5EF4-FFF2-40B4-BE49-F238E27FC236}">
                <a16:creationId xmlns:a16="http://schemas.microsoft.com/office/drawing/2014/main" xmlns="" id="{71E8AE99-0311-4829-83E6-CEC0775CB439}"/>
              </a:ext>
            </a:extLst>
          </p:cNvPr>
          <p:cNvPicPr>
            <a:picLocks/>
          </p:cNvPicPr>
          <p:nvPr userDrawn="1"/>
        </p:nvPicPr>
        <p:blipFill>
          <a:blip r:embed="rId4"/>
          <a:stretch>
            <a:fillRect/>
          </a:stretch>
        </p:blipFill>
        <p:spPr>
          <a:xfrm>
            <a:off x="-18288" y="4443006"/>
            <a:ext cx="9180576" cy="384048"/>
          </a:xfrm>
          <a:prstGeom prst="rect">
            <a:avLst/>
          </a:prstGeom>
        </p:spPr>
      </p:pic>
      <p:pic>
        <p:nvPicPr>
          <p:cNvPr id="15" name="Picture 100" descr="book">
            <a:extLst>
              <a:ext uri="{FF2B5EF4-FFF2-40B4-BE49-F238E27FC236}">
                <a16:creationId xmlns:a16="http://schemas.microsoft.com/office/drawing/2014/main" xmlns="" id="{0A442202-335A-4564-9473-4BB9D3129C0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244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ands-On Activityo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xmlns="" id="{62593A58-0959-CB4D-8C6B-BF10FB4E9B2C}"/>
              </a:ext>
            </a:extLst>
          </p:cNvPr>
          <p:cNvSpPr>
            <a:spLocks noGrp="1"/>
          </p:cNvSpPr>
          <p:nvPr>
            <p:ph idx="1" hasCustomPrompt="1"/>
          </p:nvPr>
        </p:nvSpPr>
        <p:spPr>
          <a:xfrm>
            <a:off x="341924" y="980348"/>
            <a:ext cx="6802679"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xmlns="" id="{67C22BF4-CE2A-B54A-B1D6-2812AD7BCBD9}"/>
              </a:ext>
            </a:extLst>
          </p:cNvPr>
          <p:cNvPicPr>
            <a:picLocks noChangeAspect="1"/>
          </p:cNvPicPr>
          <p:nvPr/>
        </p:nvPicPr>
        <p:blipFill>
          <a:blip r:embed="rId2"/>
          <a:stretch>
            <a:fillRect/>
          </a:stretch>
        </p:blipFill>
        <p:spPr>
          <a:xfrm>
            <a:off x="7215509" y="3683725"/>
            <a:ext cx="1605176"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pic>
        <p:nvPicPr>
          <p:cNvPr id="15" name="Picture 14" descr="CompTIA_logo.wmf">
            <a:extLst>
              <a:ext uri="{FF2B5EF4-FFF2-40B4-BE49-F238E27FC236}">
                <a16:creationId xmlns:a16="http://schemas.microsoft.com/office/drawing/2014/main" xmlns="" id="{7C6D3784-9980-4349-B5E5-5AAE6F7E51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2" name="Footer Placeholder 1">
            <a:extLst>
              <a:ext uri="{FF2B5EF4-FFF2-40B4-BE49-F238E27FC236}">
                <a16:creationId xmlns:a16="http://schemas.microsoft.com/office/drawing/2014/main" xmlns="" id="{3A2E83E6-9A59-464C-8762-83227755E34E}"/>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xmlns="" id="{AF22B7D2-CF03-448D-9562-1B5072D25D01}"/>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3115742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ands-On Activity">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xmlns="" id="{52AC8521-3410-4C4A-B7A5-D78B8E51BD90}"/>
              </a:ext>
            </a:extLst>
          </p:cNvPr>
          <p:cNvSpPr/>
          <p:nvPr/>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9" name="Title 1">
            <a:extLst>
              <a:ext uri="{FF2B5EF4-FFF2-40B4-BE49-F238E27FC236}">
                <a16:creationId xmlns:a16="http://schemas.microsoft.com/office/drawing/2014/main" xmlns="" id="{261C2E7D-BB67-4F0C-87F1-756FC1974276}"/>
              </a:ext>
            </a:extLst>
          </p:cNvPr>
          <p:cNvSpPr>
            <a:spLocks noGrp="1"/>
          </p:cNvSpPr>
          <p:nvPr>
            <p:ph type="ctrTitle"/>
          </p:nvPr>
        </p:nvSpPr>
        <p:spPr>
          <a:xfrm>
            <a:off x="650366" y="331611"/>
            <a:ext cx="7981244" cy="1033165"/>
          </a:xfrm>
          <a:prstGeom prst="rect">
            <a:avLst/>
          </a:prstGeom>
        </p:spPr>
        <p:txBody>
          <a:bodyPr lIns="0" rIns="0" anchor="ctr"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xmlns="" id="{715C7DD6-3E03-4C74-AA30-9E1DF61252FB}"/>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grpSp>
        <p:nvGrpSpPr>
          <p:cNvPr id="6" name="Group 5">
            <a:extLst>
              <a:ext uri="{FF2B5EF4-FFF2-40B4-BE49-F238E27FC236}">
                <a16:creationId xmlns:a16="http://schemas.microsoft.com/office/drawing/2014/main" xmlns="" id="{7A9BFAA4-B692-4B26-BF12-35D369620B7C}"/>
              </a:ext>
            </a:extLst>
          </p:cNvPr>
          <p:cNvGrpSpPr/>
          <p:nvPr/>
        </p:nvGrpSpPr>
        <p:grpSpPr>
          <a:xfrm>
            <a:off x="7001303" y="3391133"/>
            <a:ext cx="1857606" cy="1445424"/>
            <a:chOff x="6939887" y="3391133"/>
            <a:chExt cx="1857606" cy="1445424"/>
          </a:xfrm>
        </p:grpSpPr>
        <p:pic>
          <p:nvPicPr>
            <p:cNvPr id="8" name="Picture 7">
              <a:extLst>
                <a:ext uri="{FF2B5EF4-FFF2-40B4-BE49-F238E27FC236}">
                  <a16:creationId xmlns:a16="http://schemas.microsoft.com/office/drawing/2014/main" xmlns="" id="{F1F8C84A-B36C-4ECA-A942-6D94950145A7}"/>
                </a:ext>
              </a:extLst>
            </p:cNvPr>
            <p:cNvPicPr>
              <a:picLocks noChangeAspect="1"/>
            </p:cNvPicPr>
            <p:nvPr/>
          </p:nvPicPr>
          <p:blipFill>
            <a:blip r:embed="rId2"/>
            <a:stretch>
              <a:fillRect/>
            </a:stretch>
          </p:blipFill>
          <p:spPr>
            <a:xfrm>
              <a:off x="6984242" y="3391133"/>
              <a:ext cx="1768897" cy="1100033"/>
            </a:xfrm>
            <a:prstGeom prst="rect">
              <a:avLst/>
            </a:prstGeom>
          </p:spPr>
        </p:pic>
        <p:sp>
          <p:nvSpPr>
            <p:cNvPr id="5" name="TextBox 4">
              <a:extLst>
                <a:ext uri="{FF2B5EF4-FFF2-40B4-BE49-F238E27FC236}">
                  <a16:creationId xmlns:a16="http://schemas.microsoft.com/office/drawing/2014/main" xmlns="" id="{8B880B59-FC96-477E-AC99-8876E161C9DA}"/>
                </a:ext>
              </a:extLst>
            </p:cNvPr>
            <p:cNvSpPr txBox="1"/>
            <p:nvPr/>
          </p:nvSpPr>
          <p:spPr>
            <a:xfrm>
              <a:off x="6939887" y="4467225"/>
              <a:ext cx="1857606" cy="369332"/>
            </a:xfrm>
            <a:prstGeom prst="rect">
              <a:avLst/>
            </a:prstGeom>
            <a:noFill/>
          </p:spPr>
          <p:txBody>
            <a:bodyPr wrap="square" rtlCol="0">
              <a:spAutoFit/>
            </a:bodyPr>
            <a:lstStyle/>
            <a:p>
              <a:pPr algn="ctr"/>
              <a:r>
                <a:rPr lang="en-US" dirty="0"/>
                <a:t>Lab Activity</a:t>
              </a:r>
            </a:p>
          </p:txBody>
        </p:sp>
      </p:grpSp>
      <p:sp>
        <p:nvSpPr>
          <p:cNvPr id="11" name="Text Placeholder 2">
            <a:extLst>
              <a:ext uri="{FF2B5EF4-FFF2-40B4-BE49-F238E27FC236}">
                <a16:creationId xmlns:a16="http://schemas.microsoft.com/office/drawing/2014/main" xmlns="" id="{6D55877A-36DD-4C5F-9261-0D426EBA0161}"/>
              </a:ext>
            </a:extLst>
          </p:cNvPr>
          <p:cNvSpPr>
            <a:spLocks noGrp="1"/>
          </p:cNvSpPr>
          <p:nvPr>
            <p:ph idx="1"/>
          </p:nvPr>
        </p:nvSpPr>
        <p:spPr>
          <a:xfrm>
            <a:off x="341924" y="1514902"/>
            <a:ext cx="6659379" cy="3167002"/>
          </a:xfrm>
          <a:prstGeom prst="rect">
            <a:avLst/>
          </a:prstGeom>
        </p:spPr>
        <p:txBody>
          <a:bodyPr vert="horz" lIns="91440" tIns="45720" rIns="91440" bIns="45720" rtlCol="0">
            <a:noAutofit/>
          </a:bodyPr>
          <a:lstStyle>
            <a:lvl1pPr>
              <a:buClr>
                <a:schemeClr val="accent6"/>
              </a:buClr>
              <a:defRPr>
                <a:solidFill>
                  <a:srgbClr val="45545F"/>
                </a:solidFill>
              </a:defRPr>
            </a:lvl1pPr>
            <a:lvl2pPr>
              <a:buClr>
                <a:schemeClr val="accent6"/>
              </a:buClr>
              <a:defRPr/>
            </a:lvl2pPr>
            <a:lvl3pPr>
              <a:buClr>
                <a:schemeClr val="accent6"/>
              </a:buClr>
              <a:defRPr/>
            </a:lvl3pPr>
          </a:lstStyle>
          <a:p>
            <a:pPr lvl="0"/>
            <a:r>
              <a:rPr lang="en-US"/>
              <a:t>Click to edit Master text styles</a:t>
            </a:r>
          </a:p>
          <a:p>
            <a:pPr lvl="1"/>
            <a:r>
              <a:rPr lang="en-US"/>
              <a:t>Second level</a:t>
            </a:r>
          </a:p>
          <a:p>
            <a:pPr lvl="2"/>
            <a:r>
              <a:rPr lang="en-US"/>
              <a:t>Third level</a:t>
            </a:r>
          </a:p>
        </p:txBody>
      </p:sp>
      <p:sp>
        <p:nvSpPr>
          <p:cNvPr id="10" name="Rectangle: Single Corner Rounded 9">
            <a:extLst>
              <a:ext uri="{FF2B5EF4-FFF2-40B4-BE49-F238E27FC236}">
                <a16:creationId xmlns:a16="http://schemas.microsoft.com/office/drawing/2014/main" xmlns="" id="{F4A4D6FD-54DB-4A85-9C3A-6A0AD67AE608}"/>
              </a:ext>
            </a:extLst>
          </p:cNvPr>
          <p:cNvSpPr/>
          <p:nvPr userDrawn="1"/>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7" name="Slide Number Placeholder 4">
            <a:extLst>
              <a:ext uri="{FF2B5EF4-FFF2-40B4-BE49-F238E27FC236}">
                <a16:creationId xmlns:a16="http://schemas.microsoft.com/office/drawing/2014/main" xmlns="" id="{83E662A3-41EF-4757-9E50-3874C3C5EA2C}"/>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spTree>
    <p:extLst>
      <p:ext uri="{BB962C8B-B14F-4D97-AF65-F5344CB8AC3E}">
        <p14:creationId xmlns:p14="http://schemas.microsoft.com/office/powerpoint/2010/main" val="3198385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Hands-On Activity No Placeholder">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xmlns="" id="{52AC8521-3410-4C4A-B7A5-D78B8E51BD90}"/>
              </a:ext>
            </a:extLst>
          </p:cNvPr>
          <p:cNvSpPr/>
          <p:nvPr/>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9" name="Title 1">
            <a:extLst>
              <a:ext uri="{FF2B5EF4-FFF2-40B4-BE49-F238E27FC236}">
                <a16:creationId xmlns:a16="http://schemas.microsoft.com/office/drawing/2014/main" xmlns="" id="{261C2E7D-BB67-4F0C-87F1-756FC1974276}"/>
              </a:ext>
            </a:extLst>
          </p:cNvPr>
          <p:cNvSpPr>
            <a:spLocks noGrp="1"/>
          </p:cNvSpPr>
          <p:nvPr>
            <p:ph type="ctrTitle"/>
          </p:nvPr>
        </p:nvSpPr>
        <p:spPr>
          <a:xfrm>
            <a:off x="650366" y="331611"/>
            <a:ext cx="7981244" cy="1033165"/>
          </a:xfrm>
          <a:prstGeom prst="rect">
            <a:avLst/>
          </a:prstGeom>
        </p:spPr>
        <p:txBody>
          <a:bodyPr lIns="0" rIns="0" anchor="ctr"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xmlns="" id="{715C7DD6-3E03-4C74-AA30-9E1DF61252FB}"/>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9" name="Rectangle: Single Corner Rounded 8">
            <a:extLst>
              <a:ext uri="{FF2B5EF4-FFF2-40B4-BE49-F238E27FC236}">
                <a16:creationId xmlns:a16="http://schemas.microsoft.com/office/drawing/2014/main" xmlns="" id="{9201DA1E-285E-4174-99B5-67C7A0E0BEEE}"/>
              </a:ext>
            </a:extLst>
          </p:cNvPr>
          <p:cNvSpPr/>
          <p:nvPr userDrawn="1"/>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4" name="Slide Number Placeholder 4">
            <a:extLst>
              <a:ext uri="{FF2B5EF4-FFF2-40B4-BE49-F238E27FC236}">
                <a16:creationId xmlns:a16="http://schemas.microsoft.com/office/drawing/2014/main" xmlns="" id="{47E8E379-9528-47D0-BE38-B1667C9AAF6A}"/>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grpSp>
        <p:nvGrpSpPr>
          <p:cNvPr id="13" name="Group 12">
            <a:extLst>
              <a:ext uri="{FF2B5EF4-FFF2-40B4-BE49-F238E27FC236}">
                <a16:creationId xmlns:a16="http://schemas.microsoft.com/office/drawing/2014/main" xmlns="" id="{7FE4D3EA-C8BD-419E-AC43-5679609AAC62}"/>
              </a:ext>
            </a:extLst>
          </p:cNvPr>
          <p:cNvGrpSpPr/>
          <p:nvPr userDrawn="1"/>
        </p:nvGrpSpPr>
        <p:grpSpPr>
          <a:xfrm>
            <a:off x="2688609" y="1912735"/>
            <a:ext cx="3766782" cy="2711800"/>
            <a:chOff x="5985300" y="2769916"/>
            <a:chExt cx="3766782" cy="2711800"/>
          </a:xfrm>
        </p:grpSpPr>
        <p:pic>
          <p:nvPicPr>
            <p:cNvPr id="15" name="Picture 14">
              <a:extLst>
                <a:ext uri="{FF2B5EF4-FFF2-40B4-BE49-F238E27FC236}">
                  <a16:creationId xmlns:a16="http://schemas.microsoft.com/office/drawing/2014/main" xmlns="" id="{46F8E010-F5D8-4ABA-AA48-3F0C8B098F64}"/>
                </a:ext>
              </a:extLst>
            </p:cNvPr>
            <p:cNvPicPr>
              <a:picLocks noChangeAspect="1"/>
            </p:cNvPicPr>
            <p:nvPr/>
          </p:nvPicPr>
          <p:blipFill>
            <a:blip r:embed="rId2"/>
            <a:stretch>
              <a:fillRect/>
            </a:stretch>
          </p:blipFill>
          <p:spPr>
            <a:xfrm>
              <a:off x="5985300" y="2769916"/>
              <a:ext cx="3766782" cy="2342468"/>
            </a:xfrm>
            <a:prstGeom prst="rect">
              <a:avLst/>
            </a:prstGeom>
          </p:spPr>
        </p:pic>
        <p:sp>
          <p:nvSpPr>
            <p:cNvPr id="17" name="TextBox 16">
              <a:extLst>
                <a:ext uri="{FF2B5EF4-FFF2-40B4-BE49-F238E27FC236}">
                  <a16:creationId xmlns:a16="http://schemas.microsoft.com/office/drawing/2014/main" xmlns="" id="{41ACCE22-C4EB-4A8D-9AEF-30BB97BF6894}"/>
                </a:ext>
              </a:extLst>
            </p:cNvPr>
            <p:cNvSpPr txBox="1"/>
            <p:nvPr/>
          </p:nvSpPr>
          <p:spPr>
            <a:xfrm>
              <a:off x="6136276" y="5112384"/>
              <a:ext cx="3615806" cy="369332"/>
            </a:xfrm>
            <a:prstGeom prst="rect">
              <a:avLst/>
            </a:prstGeom>
            <a:noFill/>
          </p:spPr>
          <p:txBody>
            <a:bodyPr wrap="square" rtlCol="0">
              <a:spAutoFit/>
            </a:bodyPr>
            <a:lstStyle/>
            <a:p>
              <a:pPr algn="ctr"/>
              <a:r>
                <a:rPr lang="en-US" dirty="0"/>
                <a:t>Performance-based Question</a:t>
              </a:r>
            </a:p>
          </p:txBody>
        </p:sp>
      </p:grpSp>
    </p:spTree>
    <p:extLst>
      <p:ext uri="{BB962C8B-B14F-4D97-AF65-F5344CB8AC3E}">
        <p14:creationId xmlns:p14="http://schemas.microsoft.com/office/powerpoint/2010/main" val="2337764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inds-On Activity">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xmlns="" id="{52AC8521-3410-4C4A-B7A5-D78B8E51BD90}"/>
              </a:ext>
            </a:extLst>
          </p:cNvPr>
          <p:cNvSpPr/>
          <p:nvPr/>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9" name="Title 1">
            <a:extLst>
              <a:ext uri="{FF2B5EF4-FFF2-40B4-BE49-F238E27FC236}">
                <a16:creationId xmlns:a16="http://schemas.microsoft.com/office/drawing/2014/main" xmlns="" id="{261C2E7D-BB67-4F0C-87F1-756FC1974276}"/>
              </a:ext>
            </a:extLst>
          </p:cNvPr>
          <p:cNvSpPr>
            <a:spLocks noGrp="1"/>
          </p:cNvSpPr>
          <p:nvPr>
            <p:ph type="ctrTitle"/>
          </p:nvPr>
        </p:nvSpPr>
        <p:spPr>
          <a:xfrm>
            <a:off x="650366" y="331611"/>
            <a:ext cx="7981244" cy="1033165"/>
          </a:xfrm>
          <a:prstGeom prst="rect">
            <a:avLst/>
          </a:prstGeom>
        </p:spPr>
        <p:txBody>
          <a:bodyPr lIns="0" rIns="0" anchor="ctr"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xmlns="" id="{715C7DD6-3E03-4C74-AA30-9E1DF61252FB}"/>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11" name="Text Placeholder 2">
            <a:extLst>
              <a:ext uri="{FF2B5EF4-FFF2-40B4-BE49-F238E27FC236}">
                <a16:creationId xmlns:a16="http://schemas.microsoft.com/office/drawing/2014/main" xmlns="" id="{6D55877A-36DD-4C5F-9261-0D426EBA0161}"/>
              </a:ext>
            </a:extLst>
          </p:cNvPr>
          <p:cNvSpPr>
            <a:spLocks noGrp="1"/>
          </p:cNvSpPr>
          <p:nvPr>
            <p:ph idx="1"/>
          </p:nvPr>
        </p:nvSpPr>
        <p:spPr>
          <a:xfrm>
            <a:off x="341924" y="1514902"/>
            <a:ext cx="6659379" cy="3167002"/>
          </a:xfrm>
          <a:prstGeom prst="rect">
            <a:avLst/>
          </a:prstGeom>
        </p:spPr>
        <p:txBody>
          <a:bodyPr vert="horz" lIns="91440" tIns="45720" rIns="91440" bIns="45720" rtlCol="0">
            <a:noAutofit/>
          </a:bodyPr>
          <a:lstStyle>
            <a:lvl1pPr>
              <a:buClr>
                <a:schemeClr val="accent6"/>
              </a:buClr>
              <a:defRPr>
                <a:solidFill>
                  <a:srgbClr val="45545F"/>
                </a:solidFill>
              </a:defRPr>
            </a:lvl1pPr>
            <a:lvl2pPr>
              <a:buClr>
                <a:schemeClr val="accent6"/>
              </a:buClr>
              <a:defRPr/>
            </a:lvl2pPr>
            <a:lvl3pPr>
              <a:buClr>
                <a:schemeClr val="accent6"/>
              </a:buClr>
              <a:defRPr/>
            </a:lvl3pPr>
          </a:lstStyle>
          <a:p>
            <a:pPr lvl="0"/>
            <a:r>
              <a:rPr lang="en-US"/>
              <a:t>Click to edit Master text styles</a:t>
            </a:r>
          </a:p>
          <a:p>
            <a:pPr lvl="1"/>
            <a:r>
              <a:rPr lang="en-US"/>
              <a:t>Second level</a:t>
            </a:r>
          </a:p>
          <a:p>
            <a:pPr lvl="2"/>
            <a:r>
              <a:rPr lang="en-US"/>
              <a:t>Third level</a:t>
            </a:r>
          </a:p>
        </p:txBody>
      </p:sp>
      <p:grpSp>
        <p:nvGrpSpPr>
          <p:cNvPr id="2" name="Group 1">
            <a:extLst>
              <a:ext uri="{FF2B5EF4-FFF2-40B4-BE49-F238E27FC236}">
                <a16:creationId xmlns:a16="http://schemas.microsoft.com/office/drawing/2014/main" xmlns="" id="{FB52F0DE-8058-49A9-AE88-0EEC6C3A1832}"/>
              </a:ext>
            </a:extLst>
          </p:cNvPr>
          <p:cNvGrpSpPr/>
          <p:nvPr userDrawn="1"/>
        </p:nvGrpSpPr>
        <p:grpSpPr>
          <a:xfrm>
            <a:off x="7001303" y="3574771"/>
            <a:ext cx="1857606" cy="1261786"/>
            <a:chOff x="7001303" y="3574771"/>
            <a:chExt cx="1857606" cy="1261786"/>
          </a:xfrm>
        </p:grpSpPr>
        <p:sp>
          <p:nvSpPr>
            <p:cNvPr id="5" name="TextBox 4">
              <a:extLst>
                <a:ext uri="{FF2B5EF4-FFF2-40B4-BE49-F238E27FC236}">
                  <a16:creationId xmlns:a16="http://schemas.microsoft.com/office/drawing/2014/main" xmlns="" id="{8B880B59-FC96-477E-AC99-8876E161C9DA}"/>
                </a:ext>
              </a:extLst>
            </p:cNvPr>
            <p:cNvSpPr txBox="1"/>
            <p:nvPr/>
          </p:nvSpPr>
          <p:spPr>
            <a:xfrm>
              <a:off x="7001303" y="4467225"/>
              <a:ext cx="1857606" cy="369332"/>
            </a:xfrm>
            <a:prstGeom prst="rect">
              <a:avLst/>
            </a:prstGeom>
            <a:noFill/>
          </p:spPr>
          <p:txBody>
            <a:bodyPr wrap="square" rtlCol="0">
              <a:spAutoFit/>
            </a:bodyPr>
            <a:lstStyle/>
            <a:p>
              <a:pPr algn="ctr"/>
              <a:r>
                <a:rPr lang="en-US" dirty="0"/>
                <a:t>Review Activity</a:t>
              </a:r>
            </a:p>
          </p:txBody>
        </p:sp>
        <p:pic>
          <p:nvPicPr>
            <p:cNvPr id="10" name="Picture 9">
              <a:extLst>
                <a:ext uri="{FF2B5EF4-FFF2-40B4-BE49-F238E27FC236}">
                  <a16:creationId xmlns:a16="http://schemas.microsoft.com/office/drawing/2014/main" xmlns="" id="{EC3E252C-D736-4920-BB1B-1216044AAE14}"/>
                </a:ext>
              </a:extLst>
            </p:cNvPr>
            <p:cNvPicPr>
              <a:picLocks noChangeAspect="1"/>
            </p:cNvPicPr>
            <p:nvPr/>
          </p:nvPicPr>
          <p:blipFill>
            <a:blip r:embed="rId2"/>
            <a:stretch>
              <a:fillRect/>
            </a:stretch>
          </p:blipFill>
          <p:spPr>
            <a:xfrm>
              <a:off x="7123910" y="3574771"/>
              <a:ext cx="1612392" cy="883222"/>
            </a:xfrm>
            <a:prstGeom prst="rect">
              <a:avLst/>
            </a:prstGeom>
          </p:spPr>
        </p:pic>
      </p:grpSp>
      <p:sp>
        <p:nvSpPr>
          <p:cNvPr id="9" name="Rectangle: Single Corner Rounded 8">
            <a:extLst>
              <a:ext uri="{FF2B5EF4-FFF2-40B4-BE49-F238E27FC236}">
                <a16:creationId xmlns:a16="http://schemas.microsoft.com/office/drawing/2014/main" xmlns="" id="{F09CB82B-7DA3-44C1-858D-A783D973D756}"/>
              </a:ext>
            </a:extLst>
          </p:cNvPr>
          <p:cNvSpPr/>
          <p:nvPr userDrawn="1"/>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5" name="Slide Number Placeholder 4">
            <a:extLst>
              <a:ext uri="{FF2B5EF4-FFF2-40B4-BE49-F238E27FC236}">
                <a16:creationId xmlns:a16="http://schemas.microsoft.com/office/drawing/2014/main" xmlns="" id="{528EE9A7-6869-43EB-B3EB-B87835E22100}"/>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spTree>
    <p:extLst>
      <p:ext uri="{BB962C8B-B14F-4D97-AF65-F5344CB8AC3E}">
        <p14:creationId xmlns:p14="http://schemas.microsoft.com/office/powerpoint/2010/main" val="3241009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inds-On Activity No Placeholder">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xmlns="" id="{52AC8521-3410-4C4A-B7A5-D78B8E51BD90}"/>
              </a:ext>
            </a:extLst>
          </p:cNvPr>
          <p:cNvSpPr/>
          <p:nvPr/>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9" name="Title 1">
            <a:extLst>
              <a:ext uri="{FF2B5EF4-FFF2-40B4-BE49-F238E27FC236}">
                <a16:creationId xmlns:a16="http://schemas.microsoft.com/office/drawing/2014/main" xmlns="" id="{261C2E7D-BB67-4F0C-87F1-756FC1974276}"/>
              </a:ext>
            </a:extLst>
          </p:cNvPr>
          <p:cNvSpPr>
            <a:spLocks noGrp="1"/>
          </p:cNvSpPr>
          <p:nvPr>
            <p:ph type="ctrTitle"/>
          </p:nvPr>
        </p:nvSpPr>
        <p:spPr>
          <a:xfrm>
            <a:off x="650366" y="331611"/>
            <a:ext cx="7981244" cy="1033165"/>
          </a:xfrm>
          <a:prstGeom prst="rect">
            <a:avLst/>
          </a:prstGeom>
        </p:spPr>
        <p:txBody>
          <a:bodyPr lIns="0" rIns="0" anchor="ctr"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xmlns="" id="{715C7DD6-3E03-4C74-AA30-9E1DF61252FB}"/>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grpSp>
        <p:nvGrpSpPr>
          <p:cNvPr id="2" name="Group 1">
            <a:extLst>
              <a:ext uri="{FF2B5EF4-FFF2-40B4-BE49-F238E27FC236}">
                <a16:creationId xmlns:a16="http://schemas.microsoft.com/office/drawing/2014/main" xmlns="" id="{C0F608E9-926F-4D63-A954-F5DAC100E9EC}"/>
              </a:ext>
            </a:extLst>
          </p:cNvPr>
          <p:cNvGrpSpPr/>
          <p:nvPr userDrawn="1"/>
        </p:nvGrpSpPr>
        <p:grpSpPr>
          <a:xfrm>
            <a:off x="2657124" y="2157377"/>
            <a:ext cx="3829752" cy="2467158"/>
            <a:chOff x="2657124" y="2157377"/>
            <a:chExt cx="3829752" cy="2467158"/>
          </a:xfrm>
        </p:grpSpPr>
        <p:sp>
          <p:nvSpPr>
            <p:cNvPr id="5" name="TextBox 4">
              <a:extLst>
                <a:ext uri="{FF2B5EF4-FFF2-40B4-BE49-F238E27FC236}">
                  <a16:creationId xmlns:a16="http://schemas.microsoft.com/office/drawing/2014/main" xmlns="" id="{8B880B59-FC96-477E-AC99-8876E161C9DA}"/>
                </a:ext>
              </a:extLst>
            </p:cNvPr>
            <p:cNvSpPr txBox="1"/>
            <p:nvPr/>
          </p:nvSpPr>
          <p:spPr>
            <a:xfrm>
              <a:off x="3718685" y="4255203"/>
              <a:ext cx="1857606" cy="369332"/>
            </a:xfrm>
            <a:prstGeom prst="rect">
              <a:avLst/>
            </a:prstGeom>
            <a:noFill/>
          </p:spPr>
          <p:txBody>
            <a:bodyPr wrap="square" rtlCol="0">
              <a:spAutoFit/>
            </a:bodyPr>
            <a:lstStyle/>
            <a:p>
              <a:pPr algn="ctr"/>
              <a:r>
                <a:rPr lang="en-US" dirty="0"/>
                <a:t>Review Activity</a:t>
              </a:r>
            </a:p>
          </p:txBody>
        </p:sp>
        <p:pic>
          <p:nvPicPr>
            <p:cNvPr id="9" name="Picture 8">
              <a:extLst>
                <a:ext uri="{FF2B5EF4-FFF2-40B4-BE49-F238E27FC236}">
                  <a16:creationId xmlns:a16="http://schemas.microsoft.com/office/drawing/2014/main" xmlns="" id="{A1DD35B9-236A-48FB-B81D-ABE61ABF61AE}"/>
                </a:ext>
              </a:extLst>
            </p:cNvPr>
            <p:cNvPicPr>
              <a:picLocks noChangeAspect="1"/>
            </p:cNvPicPr>
            <p:nvPr/>
          </p:nvPicPr>
          <p:blipFill>
            <a:blip r:embed="rId2"/>
            <a:stretch>
              <a:fillRect/>
            </a:stretch>
          </p:blipFill>
          <p:spPr>
            <a:xfrm>
              <a:off x="2657124" y="2157377"/>
              <a:ext cx="3829752" cy="2097826"/>
            </a:xfrm>
            <a:prstGeom prst="rect">
              <a:avLst/>
            </a:prstGeom>
          </p:spPr>
        </p:pic>
      </p:grpSp>
      <p:sp>
        <p:nvSpPr>
          <p:cNvPr id="8" name="Rectangle: Single Corner Rounded 7">
            <a:extLst>
              <a:ext uri="{FF2B5EF4-FFF2-40B4-BE49-F238E27FC236}">
                <a16:creationId xmlns:a16="http://schemas.microsoft.com/office/drawing/2014/main" xmlns="" id="{A7FC97FC-6077-4324-B6E8-1B34BAA4F872}"/>
              </a:ext>
            </a:extLst>
          </p:cNvPr>
          <p:cNvSpPr/>
          <p:nvPr userDrawn="1"/>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3" name="Slide Number Placeholder 4">
            <a:extLst>
              <a:ext uri="{FF2B5EF4-FFF2-40B4-BE49-F238E27FC236}">
                <a16:creationId xmlns:a16="http://schemas.microsoft.com/office/drawing/2014/main" xmlns="" id="{9E3C3FA5-F228-402B-ACE9-FA3417311D68}"/>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spTree>
    <p:extLst>
      <p:ext uri="{BB962C8B-B14F-4D97-AF65-F5344CB8AC3E}">
        <p14:creationId xmlns:p14="http://schemas.microsoft.com/office/powerpoint/2010/main" val="2400902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Summary">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xmlns="" id="{52AC8521-3410-4C4A-B7A5-D78B8E51BD90}"/>
              </a:ext>
            </a:extLst>
          </p:cNvPr>
          <p:cNvSpPr/>
          <p:nvPr/>
        </p:nvSpPr>
        <p:spPr>
          <a:xfrm flipV="1">
            <a:off x="408561" y="331611"/>
            <a:ext cx="8326878" cy="2889261"/>
          </a:xfrm>
          <a:prstGeom prst="round1Rect">
            <a:avLst>
              <a:gd name="adj" fmla="val 14091"/>
            </a:avLst>
          </a:prstGeom>
          <a:solidFill>
            <a:schemeClr val="accent1"/>
          </a:solidFill>
          <a:ln w="28575" cap="flat" cmpd="sng" algn="ctr">
            <a:solidFill>
              <a:schemeClr val="accent1"/>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19" name="Title 1">
            <a:extLst>
              <a:ext uri="{FF2B5EF4-FFF2-40B4-BE49-F238E27FC236}">
                <a16:creationId xmlns:a16="http://schemas.microsoft.com/office/drawing/2014/main" xmlns="" id="{261C2E7D-BB67-4F0C-87F1-756FC1974276}"/>
              </a:ext>
            </a:extLst>
          </p:cNvPr>
          <p:cNvSpPr>
            <a:spLocks noGrp="1"/>
          </p:cNvSpPr>
          <p:nvPr>
            <p:ph type="ctrTitle" hasCustomPrompt="1"/>
          </p:nvPr>
        </p:nvSpPr>
        <p:spPr>
          <a:xfrm>
            <a:off x="650366" y="1767385"/>
            <a:ext cx="7981244" cy="1153236"/>
          </a:xfrm>
          <a:prstGeom prst="rect">
            <a:avLst/>
          </a:prstGeom>
        </p:spPr>
        <p:txBody>
          <a:bodyPr lIns="0" rIns="0" anchor="t" anchorCtr="0">
            <a:noAutofit/>
          </a:bodyPr>
          <a:lstStyle>
            <a:lvl1pPr algn="l">
              <a:spcBef>
                <a:spcPts val="0"/>
              </a:spcBef>
              <a:defRPr sz="2400" b="0">
                <a:solidFill>
                  <a:schemeClr val="bg1"/>
                </a:solidFill>
                <a:latin typeface="+mn-lt"/>
              </a:defRPr>
            </a:lvl1pPr>
          </a:lstStyle>
          <a:p>
            <a:r>
              <a:rPr lang="en-US" dirty="0"/>
              <a:t>Summary</a:t>
            </a:r>
          </a:p>
        </p:txBody>
      </p:sp>
      <p:sp>
        <p:nvSpPr>
          <p:cNvPr id="20" name="Subtitle 2">
            <a:extLst>
              <a:ext uri="{FF2B5EF4-FFF2-40B4-BE49-F238E27FC236}">
                <a16:creationId xmlns:a16="http://schemas.microsoft.com/office/drawing/2014/main" xmlns="" id="{CC6DF4C4-B555-4514-B737-CAA82E353FFE}"/>
              </a:ext>
            </a:extLst>
          </p:cNvPr>
          <p:cNvSpPr>
            <a:spLocks noGrp="1"/>
          </p:cNvSpPr>
          <p:nvPr>
            <p:ph type="subTitle" idx="1"/>
          </p:nvPr>
        </p:nvSpPr>
        <p:spPr>
          <a:xfrm>
            <a:off x="650366" y="1051278"/>
            <a:ext cx="7981244" cy="489656"/>
          </a:xfrm>
        </p:spPr>
        <p:txBody>
          <a:bodyPr lIns="0" rIns="0">
            <a:noAutofit/>
          </a:bodyPr>
          <a:lstStyle>
            <a:lvl1pPr marL="0" indent="0" algn="l">
              <a:spcBef>
                <a:spcPts val="0"/>
              </a:spcBef>
              <a:buNone/>
              <a:defRPr sz="36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3" name="Footer Placeholder 2">
            <a:extLst>
              <a:ext uri="{FF2B5EF4-FFF2-40B4-BE49-F238E27FC236}">
                <a16:creationId xmlns:a16="http://schemas.microsoft.com/office/drawing/2014/main" xmlns="" id="{715C7DD6-3E03-4C74-AA30-9E1DF61252FB}"/>
              </a:ext>
            </a:extLst>
          </p:cNvPr>
          <p:cNvSpPr>
            <a:spLocks noGrp="1"/>
          </p:cNvSpPr>
          <p:nvPr>
            <p:ph type="ftr" sz="quarter" idx="10"/>
          </p:nvPr>
        </p:nvSpPr>
        <p:spPr>
          <a:xfrm>
            <a:off x="1064525" y="4869623"/>
            <a:ext cx="5274860" cy="274637"/>
          </a:xfrm>
        </p:spPr>
        <p:txBody>
          <a:bodyPr/>
          <a:lstStyle/>
          <a:p>
            <a:r>
              <a:rPr lang="en-GB"/>
              <a:t>CompTIA Security+ Lesson 5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xmlns="" id="{F45D6186-F9C3-4452-A790-21388D9B0969}"/>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7" name="Picture 6">
            <a:extLst>
              <a:ext uri="{FF2B5EF4-FFF2-40B4-BE49-F238E27FC236}">
                <a16:creationId xmlns:a16="http://schemas.microsoft.com/office/drawing/2014/main" xmlns="" id="{510239CA-8F80-4A08-B566-F2EB5C02D6B6}"/>
              </a:ext>
            </a:extLst>
          </p:cNvPr>
          <p:cNvPicPr>
            <a:picLocks noChangeAspect="1"/>
          </p:cNvPicPr>
          <p:nvPr/>
        </p:nvPicPr>
        <p:blipFill>
          <a:blip r:embed="rId2"/>
          <a:stretch>
            <a:fillRect/>
          </a:stretch>
        </p:blipFill>
        <p:spPr>
          <a:xfrm>
            <a:off x="6447760" y="3741031"/>
            <a:ext cx="2696240" cy="1402469"/>
          </a:xfrm>
          <a:prstGeom prst="rect">
            <a:avLst/>
          </a:prstGeom>
        </p:spPr>
      </p:pic>
      <p:pic>
        <p:nvPicPr>
          <p:cNvPr id="9" name="Picture 8">
            <a:extLst>
              <a:ext uri="{FF2B5EF4-FFF2-40B4-BE49-F238E27FC236}">
                <a16:creationId xmlns:a16="http://schemas.microsoft.com/office/drawing/2014/main" xmlns="" id="{239C023D-BE38-44E3-B6B2-E185DAF0A46B}"/>
              </a:ext>
            </a:extLst>
          </p:cNvPr>
          <p:cNvPicPr>
            <a:picLocks noChangeAspect="1"/>
          </p:cNvPicPr>
          <p:nvPr userDrawn="1"/>
        </p:nvPicPr>
        <p:blipFill>
          <a:blip r:embed="rId2"/>
          <a:stretch>
            <a:fillRect/>
          </a:stretch>
        </p:blipFill>
        <p:spPr>
          <a:xfrm>
            <a:off x="6447760" y="3741031"/>
            <a:ext cx="2696240" cy="1402469"/>
          </a:xfrm>
          <a:prstGeom prst="rect">
            <a:avLst/>
          </a:prstGeom>
        </p:spPr>
      </p:pic>
    </p:spTree>
    <p:extLst>
      <p:ext uri="{BB962C8B-B14F-4D97-AF65-F5344CB8AC3E}">
        <p14:creationId xmlns:p14="http://schemas.microsoft.com/office/powerpoint/2010/main" val="4111725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eflective Question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715C7DD6-3E03-4C74-AA30-9E1DF61252FB}"/>
              </a:ext>
            </a:extLst>
          </p:cNvPr>
          <p:cNvSpPr>
            <a:spLocks noGrp="1"/>
          </p:cNvSpPr>
          <p:nvPr>
            <p:ph type="ftr" sz="quarter" idx="10"/>
          </p:nvPr>
        </p:nvSpPr>
        <p:spPr>
          <a:xfrm>
            <a:off x="1064525" y="4869623"/>
            <a:ext cx="5274860" cy="274637"/>
          </a:xfrm>
        </p:spPr>
        <p:txBody>
          <a:bodyPr/>
          <a:lstStyle/>
          <a:p>
            <a:r>
              <a:rPr lang="en-GB"/>
              <a:t>CompTIA Security+ Lesson 5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xmlns="" id="{F45D6186-F9C3-4452-A790-21388D9B0969}"/>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7" name="Picture 6">
            <a:extLst>
              <a:ext uri="{FF2B5EF4-FFF2-40B4-BE49-F238E27FC236}">
                <a16:creationId xmlns:a16="http://schemas.microsoft.com/office/drawing/2014/main" xmlns="" id="{510239CA-8F80-4A08-B566-F2EB5C02D6B6}"/>
              </a:ext>
            </a:extLst>
          </p:cNvPr>
          <p:cNvPicPr>
            <a:picLocks noChangeAspect="1"/>
          </p:cNvPicPr>
          <p:nvPr/>
        </p:nvPicPr>
        <p:blipFill>
          <a:blip r:embed="rId2"/>
          <a:stretch>
            <a:fillRect/>
          </a:stretch>
        </p:blipFill>
        <p:spPr>
          <a:xfrm>
            <a:off x="6447760" y="3741031"/>
            <a:ext cx="2696240" cy="1402469"/>
          </a:xfrm>
          <a:prstGeom prst="rect">
            <a:avLst/>
          </a:prstGeom>
        </p:spPr>
      </p:pic>
      <p:pic>
        <p:nvPicPr>
          <p:cNvPr id="9" name="Picture 8">
            <a:extLst>
              <a:ext uri="{FF2B5EF4-FFF2-40B4-BE49-F238E27FC236}">
                <a16:creationId xmlns:a16="http://schemas.microsoft.com/office/drawing/2014/main" xmlns="" id="{239C023D-BE38-44E3-B6B2-E185DAF0A46B}"/>
              </a:ext>
            </a:extLst>
          </p:cNvPr>
          <p:cNvPicPr>
            <a:picLocks noChangeAspect="1"/>
          </p:cNvPicPr>
          <p:nvPr userDrawn="1"/>
        </p:nvPicPr>
        <p:blipFill>
          <a:blip r:embed="rId2"/>
          <a:stretch>
            <a:fillRect/>
          </a:stretch>
        </p:blipFill>
        <p:spPr>
          <a:xfrm>
            <a:off x="6447760" y="3741031"/>
            <a:ext cx="2696240" cy="1402469"/>
          </a:xfrm>
          <a:prstGeom prst="rect">
            <a:avLst/>
          </a:prstGeom>
        </p:spPr>
      </p:pic>
      <p:sp>
        <p:nvSpPr>
          <p:cNvPr id="6" name="Title 5">
            <a:extLst>
              <a:ext uri="{FF2B5EF4-FFF2-40B4-BE49-F238E27FC236}">
                <a16:creationId xmlns:a16="http://schemas.microsoft.com/office/drawing/2014/main" xmlns="" id="{0ACF2AC2-6898-4F8D-9D90-9F13C8AD3198}"/>
              </a:ext>
            </a:extLst>
          </p:cNvPr>
          <p:cNvSpPr>
            <a:spLocks noGrp="1"/>
          </p:cNvSpPr>
          <p:nvPr>
            <p:ph type="title" hasCustomPrompt="1"/>
          </p:nvPr>
        </p:nvSpPr>
        <p:spPr/>
        <p:txBody>
          <a:bodyPr/>
          <a:lstStyle>
            <a:lvl1pPr>
              <a:defRPr/>
            </a:lvl1pPr>
          </a:lstStyle>
          <a:p>
            <a:r>
              <a:rPr lang="en-US"/>
              <a:t>Reflective Questions</a:t>
            </a:r>
            <a:endParaRPr lang="en-US" dirty="0"/>
          </a:p>
        </p:txBody>
      </p:sp>
      <p:sp>
        <p:nvSpPr>
          <p:cNvPr id="15" name="Text Placeholder 2">
            <a:extLst>
              <a:ext uri="{FF2B5EF4-FFF2-40B4-BE49-F238E27FC236}">
                <a16:creationId xmlns:a16="http://schemas.microsoft.com/office/drawing/2014/main" xmlns="" id="{B957B6C0-2ED7-4A79-B391-3F58EA10CD8C}"/>
              </a:ext>
            </a:extLst>
          </p:cNvPr>
          <p:cNvSpPr>
            <a:spLocks noGrp="1"/>
          </p:cNvSpPr>
          <p:nvPr>
            <p:ph idx="1" hasCustomPrompt="1"/>
          </p:nvPr>
        </p:nvSpPr>
        <p:spPr>
          <a:xfrm>
            <a:off x="341924" y="980348"/>
            <a:ext cx="8455567" cy="3045552"/>
          </a:xfrm>
          <a:prstGeom prst="rect">
            <a:avLst/>
          </a:prstGeom>
        </p:spPr>
        <p:txBody>
          <a:bodyPr vert="horz" lIns="91440" tIns="45720" rIns="91440" bIns="45720" rtlCol="0">
            <a:noAutofit/>
          </a:bodyPr>
          <a:lstStyle>
            <a:lvl1pPr marL="342900" indent="-342900">
              <a:buFont typeface="+mj-lt"/>
              <a:buAutoNum type="arabicPeriod"/>
              <a:defRPr/>
            </a:lvl1pPr>
          </a:lstStyle>
          <a:p>
            <a:pPr lvl="0"/>
            <a:r>
              <a:rPr lang="en-US" noProof="0" dirty="0"/>
              <a:t>Click to edit Master text styles</a:t>
            </a:r>
          </a:p>
        </p:txBody>
      </p:sp>
    </p:spTree>
    <p:extLst>
      <p:ext uri="{BB962C8B-B14F-4D97-AF65-F5344CB8AC3E}">
        <p14:creationId xmlns:p14="http://schemas.microsoft.com/office/powerpoint/2010/main" val="12988833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1046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378064"/>
            <a:ext cx="5486400" cy="2827640"/>
          </a:xfrm>
        </p:spPr>
        <p:txBody>
          <a:bodyPr>
            <a:noAutofit/>
          </a:bodyPr>
          <a:lstStyle>
            <a:lvl1pPr marL="0" indent="0">
              <a:buNone/>
              <a:defRPr sz="1800">
                <a:solidFill>
                  <a:schemeClr val="tx2"/>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792288" y="3685526"/>
            <a:ext cx="5486400" cy="603647"/>
          </a:xfrm>
        </p:spPr>
        <p:txBody>
          <a:bodyPr/>
          <a:lstStyle>
            <a:lvl1pPr marL="0" indent="0">
              <a:buNone/>
              <a:defRPr sz="1800">
                <a:solidFill>
                  <a:schemeClr val="tx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10" name="Picture 9" descr="CompTIA_logo.wmf">
            <a:extLst>
              <a:ext uri="{FF2B5EF4-FFF2-40B4-BE49-F238E27FC236}">
                <a16:creationId xmlns:a16="http://schemas.microsoft.com/office/drawing/2014/main" xmlns="" id="{864C3DE1-22DC-4B48-9954-09A38AB51E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8" name="Picture 7">
            <a:extLst>
              <a:ext uri="{FF2B5EF4-FFF2-40B4-BE49-F238E27FC236}">
                <a16:creationId xmlns:a16="http://schemas.microsoft.com/office/drawing/2014/main" xmlns="" id="{6AD6516E-B928-442D-ABD3-DAE814C7C00C}"/>
              </a:ext>
            </a:extLst>
          </p:cNvPr>
          <p:cNvPicPr>
            <a:picLocks/>
          </p:cNvPicPr>
          <p:nvPr/>
        </p:nvPicPr>
        <p:blipFill>
          <a:blip r:embed="rId3"/>
          <a:stretch>
            <a:fillRect/>
          </a:stretch>
        </p:blipFill>
        <p:spPr>
          <a:xfrm>
            <a:off x="-18288" y="4443006"/>
            <a:ext cx="9180576" cy="384048"/>
          </a:xfrm>
          <a:prstGeom prst="rect">
            <a:avLst/>
          </a:prstGeom>
        </p:spPr>
      </p:pic>
      <p:sp>
        <p:nvSpPr>
          <p:cNvPr id="7" name="Footer Placeholder 6">
            <a:extLst>
              <a:ext uri="{FF2B5EF4-FFF2-40B4-BE49-F238E27FC236}">
                <a16:creationId xmlns:a16="http://schemas.microsoft.com/office/drawing/2014/main" xmlns="" id="{AE2DB78B-FA03-48BE-86D0-D938EC525CE3}"/>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12" name="Slide Number Placeholder 11">
            <a:extLst>
              <a:ext uri="{FF2B5EF4-FFF2-40B4-BE49-F238E27FC236}">
                <a16:creationId xmlns:a16="http://schemas.microsoft.com/office/drawing/2014/main" xmlns="" id="{5CC36B0D-83AB-4E08-B7A5-9029E6FC39D6}"/>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3" name="Title Placeholder 1">
            <a:extLst>
              <a:ext uri="{FF2B5EF4-FFF2-40B4-BE49-F238E27FC236}">
                <a16:creationId xmlns:a16="http://schemas.microsoft.com/office/drawing/2014/main" xmlns="" id="{6BE546AB-EF65-497F-9200-0147629FB370}"/>
              </a:ext>
            </a:extLst>
          </p:cNvPr>
          <p:cNvSpPr>
            <a:spLocks noGrp="1"/>
          </p:cNvSpPr>
          <p:nvPr>
            <p:ph type="title"/>
          </p:nvPr>
        </p:nvSpPr>
        <p:spPr>
          <a:xfrm>
            <a:off x="1792289" y="3190897"/>
            <a:ext cx="5486400" cy="494629"/>
          </a:xfrm>
          <a:prstGeom prst="rect">
            <a:avLst/>
          </a:prstGeom>
        </p:spPr>
        <p:txBody>
          <a:bodyPr vert="horz" lIns="91440" tIns="45720" rIns="91440" bIns="45720" rtlCol="0" anchor="ctr">
            <a:noAutofit/>
          </a:bodyPr>
          <a:lstStyle>
            <a:lvl1pPr>
              <a:defRPr sz="2000"/>
            </a:lvl1pPr>
          </a:lstStyle>
          <a:p>
            <a:r>
              <a:rPr lang="en-US"/>
              <a:t>Click to edit Master title style</a:t>
            </a:r>
            <a:endParaRPr lang="en-US" dirty="0"/>
          </a:p>
        </p:txBody>
      </p:sp>
      <p:pic>
        <p:nvPicPr>
          <p:cNvPr id="9" name="Picture 8">
            <a:extLst>
              <a:ext uri="{FF2B5EF4-FFF2-40B4-BE49-F238E27FC236}">
                <a16:creationId xmlns:a16="http://schemas.microsoft.com/office/drawing/2014/main" xmlns="" id="{3804A91A-CE86-4890-BC3D-060B8E55C733}"/>
              </a:ext>
            </a:extLst>
          </p:cNvPr>
          <p:cNvPicPr>
            <a:picLocks/>
          </p:cNvPicPr>
          <p:nvPr userDrawn="1"/>
        </p:nvPicPr>
        <p:blipFill>
          <a:blip r:embed="rId3"/>
          <a:stretch>
            <a:fillRect/>
          </a:stretch>
        </p:blipFill>
        <p:spPr>
          <a:xfrm>
            <a:off x="-18288" y="4443006"/>
            <a:ext cx="9180576" cy="384048"/>
          </a:xfrm>
          <a:prstGeom prst="rect">
            <a:avLst/>
          </a:prstGeom>
        </p:spPr>
      </p:pic>
    </p:spTree>
    <p:extLst>
      <p:ext uri="{BB962C8B-B14F-4D97-AF65-F5344CB8AC3E}">
        <p14:creationId xmlns:p14="http://schemas.microsoft.com/office/powerpoint/2010/main" val="338148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Topic">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xmlns="" id="{52AC8521-3410-4C4A-B7A5-D78B8E51BD90}"/>
              </a:ext>
            </a:extLst>
          </p:cNvPr>
          <p:cNvSpPr/>
          <p:nvPr/>
        </p:nvSpPr>
        <p:spPr>
          <a:xfrm flipV="1">
            <a:off x="408561" y="331611"/>
            <a:ext cx="8326878" cy="3443110"/>
          </a:xfrm>
          <a:prstGeom prst="round1Rect">
            <a:avLst>
              <a:gd name="adj" fmla="val 14091"/>
            </a:avLst>
          </a:prstGeom>
          <a:solidFill>
            <a:schemeClr val="accent1"/>
          </a:solidFill>
          <a:ln w="28575" cap="flat" cmpd="sng" algn="ctr">
            <a:solidFill>
              <a:schemeClr val="accent1"/>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9" name="Title 1">
            <a:extLst>
              <a:ext uri="{FF2B5EF4-FFF2-40B4-BE49-F238E27FC236}">
                <a16:creationId xmlns:a16="http://schemas.microsoft.com/office/drawing/2014/main" xmlns="" id="{261C2E7D-BB67-4F0C-87F1-756FC1974276}"/>
              </a:ext>
            </a:extLst>
          </p:cNvPr>
          <p:cNvSpPr>
            <a:spLocks noGrp="1"/>
          </p:cNvSpPr>
          <p:nvPr>
            <p:ph type="ctrTitle"/>
          </p:nvPr>
        </p:nvSpPr>
        <p:spPr>
          <a:xfrm>
            <a:off x="650366" y="1767385"/>
            <a:ext cx="7981244" cy="1153236"/>
          </a:xfrm>
          <a:prstGeom prst="rect">
            <a:avLst/>
          </a:prstGeom>
        </p:spPr>
        <p:txBody>
          <a:bodyPr lIns="0" rIns="0" anchor="t"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20" name="Subtitle 2">
            <a:extLst>
              <a:ext uri="{FF2B5EF4-FFF2-40B4-BE49-F238E27FC236}">
                <a16:creationId xmlns:a16="http://schemas.microsoft.com/office/drawing/2014/main" xmlns="" id="{CC6DF4C4-B555-4514-B737-CAA82E353FFE}"/>
              </a:ext>
            </a:extLst>
          </p:cNvPr>
          <p:cNvSpPr>
            <a:spLocks noGrp="1"/>
          </p:cNvSpPr>
          <p:nvPr>
            <p:ph type="subTitle" idx="1"/>
          </p:nvPr>
        </p:nvSpPr>
        <p:spPr>
          <a:xfrm>
            <a:off x="650366" y="1051278"/>
            <a:ext cx="7981244" cy="489656"/>
          </a:xfrm>
        </p:spPr>
        <p:txBody>
          <a:bodyPr lIns="0" rIns="0">
            <a:noAutofit/>
          </a:bodyPr>
          <a:lstStyle>
            <a:lvl1pPr marL="0" indent="0" algn="l">
              <a:spcBef>
                <a:spcPts val="0"/>
              </a:spcBef>
              <a:buNone/>
              <a:defRPr sz="36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3" name="Footer Placeholder 2">
            <a:extLst>
              <a:ext uri="{FF2B5EF4-FFF2-40B4-BE49-F238E27FC236}">
                <a16:creationId xmlns:a16="http://schemas.microsoft.com/office/drawing/2014/main" xmlns="" id="{715C7DD6-3E03-4C74-AA30-9E1DF61252FB}"/>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xmlns="" id="{F45D6186-F9C3-4452-A790-21388D9B0969}"/>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19743213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27" y="75202"/>
            <a:ext cx="8455567" cy="633458"/>
          </a:xfrm>
          <a:prstGeom prst="rect">
            <a:avLst/>
          </a:prstGeom>
        </p:spPr>
        <p:txBody>
          <a:bodyPr/>
          <a:lstStyle>
            <a:lvl1pPr>
              <a:defRPr b="1">
                <a:latin typeface="+mn-lt"/>
              </a:defRPr>
            </a:lvl1pPr>
          </a:lstStyle>
          <a:p>
            <a:r>
              <a:rPr lang="en-US" dirty="0"/>
              <a:t>Click to add title</a:t>
            </a:r>
          </a:p>
        </p:txBody>
      </p:sp>
      <p:sp>
        <p:nvSpPr>
          <p:cNvPr id="3" name="Vertical Text Placeholder 2"/>
          <p:cNvSpPr>
            <a:spLocks noGrp="1"/>
          </p:cNvSpPr>
          <p:nvPr>
            <p:ph type="body" orient="vert" idx="1"/>
          </p:nvPr>
        </p:nvSpPr>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Click to edit Master text styles</a:t>
            </a:r>
          </a:p>
          <a:p>
            <a:pPr lvl="1"/>
            <a:r>
              <a:rPr lang="en-US"/>
              <a:t>Second level</a:t>
            </a:r>
          </a:p>
          <a:p>
            <a:pPr lvl="2"/>
            <a:r>
              <a:rPr lang="en-US"/>
              <a:t>Third level</a:t>
            </a:r>
          </a:p>
        </p:txBody>
      </p:sp>
      <p:pic>
        <p:nvPicPr>
          <p:cNvPr id="9" name="Picture 8" descr="CompTIA_logo.wmf">
            <a:extLst>
              <a:ext uri="{FF2B5EF4-FFF2-40B4-BE49-F238E27FC236}">
                <a16:creationId xmlns:a16="http://schemas.microsoft.com/office/drawing/2014/main" xmlns="" id="{863308DA-D7BC-384E-821F-8A3A2D1C8CE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6" name="Footer Placeholder 5">
            <a:extLst>
              <a:ext uri="{FF2B5EF4-FFF2-40B4-BE49-F238E27FC236}">
                <a16:creationId xmlns:a16="http://schemas.microsoft.com/office/drawing/2014/main" xmlns="" id="{D3FC80A7-8E0B-4AAC-882B-47FB6EB1A18A}"/>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8" name="Slide Number Placeholder 7">
            <a:extLst>
              <a:ext uri="{FF2B5EF4-FFF2-40B4-BE49-F238E27FC236}">
                <a16:creationId xmlns:a16="http://schemas.microsoft.com/office/drawing/2014/main" xmlns="" id="{D7F0388E-4226-4CD6-8F46-51A6616218D1}"/>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16022850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908539"/>
            <a:ext cx="2057400" cy="3686084"/>
          </a:xfrm>
          <a:prstGeom prst="rect">
            <a:avLst/>
          </a:prstGeom>
        </p:spPr>
        <p:txBody>
          <a:bodyPr vert="eaVert"/>
          <a:lstStyle>
            <a:lvl1pPr>
              <a:defRPr b="1">
                <a:solidFill>
                  <a:srgbClr val="45545F"/>
                </a:solidFill>
                <a:latin typeface="+mn-lt"/>
              </a:defRPr>
            </a:lvl1pPr>
          </a:lstStyle>
          <a:p>
            <a:r>
              <a:rPr lang="en-US" dirty="0"/>
              <a:t>Click to add title</a:t>
            </a:r>
          </a:p>
        </p:txBody>
      </p:sp>
      <p:sp>
        <p:nvSpPr>
          <p:cNvPr id="3" name="Vertical Text Placeholder 2"/>
          <p:cNvSpPr>
            <a:spLocks noGrp="1"/>
          </p:cNvSpPr>
          <p:nvPr>
            <p:ph type="body" orient="vert" idx="1"/>
          </p:nvPr>
        </p:nvSpPr>
        <p:spPr>
          <a:xfrm>
            <a:off x="457200" y="908539"/>
            <a:ext cx="6019800" cy="3686084"/>
          </a:xfrm>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Click to edit Master text styles</a:t>
            </a:r>
          </a:p>
          <a:p>
            <a:pPr lvl="1"/>
            <a:r>
              <a:rPr lang="en-US"/>
              <a:t>Second level</a:t>
            </a:r>
          </a:p>
          <a:p>
            <a:pPr lvl="2"/>
            <a:r>
              <a:rPr lang="en-US"/>
              <a:t>Third level</a:t>
            </a:r>
          </a:p>
        </p:txBody>
      </p:sp>
      <p:pic>
        <p:nvPicPr>
          <p:cNvPr id="9" name="Picture 8" descr="CompTIA_logo.wmf">
            <a:extLst>
              <a:ext uri="{FF2B5EF4-FFF2-40B4-BE49-F238E27FC236}">
                <a16:creationId xmlns:a16="http://schemas.microsoft.com/office/drawing/2014/main" xmlns="" id="{18730890-2F38-5A47-B746-C8A5D1CBF98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6" name="Footer Placeholder 5">
            <a:extLst>
              <a:ext uri="{FF2B5EF4-FFF2-40B4-BE49-F238E27FC236}">
                <a16:creationId xmlns:a16="http://schemas.microsoft.com/office/drawing/2014/main" xmlns="" id="{0F281E03-D481-4EFC-AB63-419550B2516E}"/>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8" name="Slide Number Placeholder 7">
            <a:extLst>
              <a:ext uri="{FF2B5EF4-FFF2-40B4-BE49-F238E27FC236}">
                <a16:creationId xmlns:a16="http://schemas.microsoft.com/office/drawing/2014/main" xmlns="" id="{86BCD7DA-0358-43E2-ACD7-68E89E669AD4}"/>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1382741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urse/Lesson Out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CEC3F268-D399-CD41-93EB-BC0DC0B74CB8}"/>
              </a:ext>
            </a:extLst>
          </p:cNvPr>
          <p:cNvPicPr>
            <a:picLocks noChangeAspect="1"/>
          </p:cNvPicPr>
          <p:nvPr/>
        </p:nvPicPr>
        <p:blipFill>
          <a:blip r:embed="rId2"/>
          <a:stretch>
            <a:fillRect/>
          </a:stretch>
        </p:blipFill>
        <p:spPr>
          <a:xfrm>
            <a:off x="0" y="4123764"/>
            <a:ext cx="9162288" cy="710498"/>
          </a:xfrm>
          <a:prstGeom prst="rect">
            <a:avLst/>
          </a:prstGeom>
        </p:spPr>
      </p:pic>
      <p:sp>
        <p:nvSpPr>
          <p:cNvPr id="14" name="Text Placeholder 2">
            <a:extLst>
              <a:ext uri="{FF2B5EF4-FFF2-40B4-BE49-F238E27FC236}">
                <a16:creationId xmlns:a16="http://schemas.microsoft.com/office/drawing/2014/main" xmlns="" id="{F10937EE-1C4A-CD4A-8D8B-58C6219952EB}"/>
              </a:ext>
            </a:extLst>
          </p:cNvPr>
          <p:cNvSpPr>
            <a:spLocks noGrp="1"/>
          </p:cNvSpPr>
          <p:nvPr>
            <p:ph idx="1" hasCustomPrompt="1"/>
          </p:nvPr>
        </p:nvSpPr>
        <p:spPr>
          <a:xfrm>
            <a:off x="341924" y="980349"/>
            <a:ext cx="8460152" cy="2990074"/>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sp>
        <p:nvSpPr>
          <p:cNvPr id="2" name="Footer Placeholder 1">
            <a:extLst>
              <a:ext uri="{FF2B5EF4-FFF2-40B4-BE49-F238E27FC236}">
                <a16:creationId xmlns:a16="http://schemas.microsoft.com/office/drawing/2014/main" xmlns="" id="{D70EB038-50BA-4CE6-87A2-C19FACD82379}"/>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xmlns="" id="{2054FF0E-4A35-4E41-A39A-DB4BBF4EE009}"/>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5" name="Title Placeholder 1">
            <a:extLst>
              <a:ext uri="{FF2B5EF4-FFF2-40B4-BE49-F238E27FC236}">
                <a16:creationId xmlns:a16="http://schemas.microsoft.com/office/drawing/2014/main" xmlns="" id="{DD4CB178-C0D6-4552-8FD9-86AB0F833237}"/>
              </a:ext>
            </a:extLst>
          </p:cNvPr>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pic>
        <p:nvPicPr>
          <p:cNvPr id="7" name="Picture 6">
            <a:extLst>
              <a:ext uri="{FF2B5EF4-FFF2-40B4-BE49-F238E27FC236}">
                <a16:creationId xmlns:a16="http://schemas.microsoft.com/office/drawing/2014/main" xmlns="" id="{4507C208-C044-46C7-83CC-E75B2ABE7C1F}"/>
              </a:ext>
            </a:extLst>
          </p:cNvPr>
          <p:cNvPicPr>
            <a:picLocks noChangeAspect="1"/>
          </p:cNvPicPr>
          <p:nvPr userDrawn="1"/>
        </p:nvPicPr>
        <p:blipFill>
          <a:blip r:embed="rId2"/>
          <a:stretch>
            <a:fillRect/>
          </a:stretch>
        </p:blipFill>
        <p:spPr>
          <a:xfrm>
            <a:off x="0" y="4123764"/>
            <a:ext cx="9162288" cy="710498"/>
          </a:xfrm>
          <a:prstGeom prst="rect">
            <a:avLst/>
          </a:prstGeom>
        </p:spPr>
      </p:pic>
    </p:spTree>
    <p:extLst>
      <p:ext uri="{BB962C8B-B14F-4D97-AF65-F5344CB8AC3E}">
        <p14:creationId xmlns:p14="http://schemas.microsoft.com/office/powerpoint/2010/main" val="1292653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ottom Fill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FC2B283-1721-A54D-A0F1-D2BEA4930744}"/>
              </a:ext>
            </a:extLst>
          </p:cNvPr>
          <p:cNvPicPr>
            <a:picLocks/>
          </p:cNvPicPr>
          <p:nvPr/>
        </p:nvPicPr>
        <p:blipFill>
          <a:blip r:embed="rId2"/>
          <a:stretch>
            <a:fillRect/>
          </a:stretch>
        </p:blipFill>
        <p:spPr>
          <a:xfrm>
            <a:off x="-18288" y="4443006"/>
            <a:ext cx="9180576" cy="384048"/>
          </a:xfrm>
          <a:prstGeom prst="rect">
            <a:avLst/>
          </a:prstGeom>
        </p:spPr>
      </p:pic>
      <p:sp>
        <p:nvSpPr>
          <p:cNvPr id="11" name="Text Placeholder 2">
            <a:extLst>
              <a:ext uri="{FF2B5EF4-FFF2-40B4-BE49-F238E27FC236}">
                <a16:creationId xmlns:a16="http://schemas.microsoft.com/office/drawing/2014/main" xmlns="" id="{DE834EAB-3654-8444-AD99-93CDAC63F3F4}"/>
              </a:ext>
            </a:extLst>
          </p:cNvPr>
          <p:cNvSpPr>
            <a:spLocks noGrp="1"/>
          </p:cNvSpPr>
          <p:nvPr>
            <p:ph idx="1"/>
          </p:nvPr>
        </p:nvSpPr>
        <p:spPr>
          <a:xfrm>
            <a:off x="341924" y="980349"/>
            <a:ext cx="8460152" cy="3322145"/>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xmlns="" id="{93B92A88-5565-4FAF-B92E-9F074FB192B3}"/>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xmlns="" id="{8C09426C-B0A8-4657-888A-DC0D9715AEF1}"/>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2" name="Title Placeholder 1">
            <a:extLst>
              <a:ext uri="{FF2B5EF4-FFF2-40B4-BE49-F238E27FC236}">
                <a16:creationId xmlns:a16="http://schemas.microsoft.com/office/drawing/2014/main" xmlns="" id="{B89E05CC-C080-4076-B555-AC268F249F00}"/>
              </a:ext>
            </a:extLst>
          </p:cNvPr>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pic>
        <p:nvPicPr>
          <p:cNvPr id="7" name="Picture 6">
            <a:extLst>
              <a:ext uri="{FF2B5EF4-FFF2-40B4-BE49-F238E27FC236}">
                <a16:creationId xmlns:a16="http://schemas.microsoft.com/office/drawing/2014/main" xmlns="" id="{EED3E63F-4D30-47E0-82BD-EC78D1288636}"/>
              </a:ext>
            </a:extLst>
          </p:cNvPr>
          <p:cNvPicPr>
            <a:picLocks/>
          </p:cNvPicPr>
          <p:nvPr userDrawn="1"/>
        </p:nvPicPr>
        <p:blipFill>
          <a:blip r:embed="rId2"/>
          <a:stretch>
            <a:fillRect/>
          </a:stretch>
        </p:blipFill>
        <p:spPr>
          <a:xfrm>
            <a:off x="-18288" y="4443006"/>
            <a:ext cx="9180576" cy="384048"/>
          </a:xfrm>
          <a:prstGeom prst="rect">
            <a:avLst/>
          </a:prstGeom>
        </p:spPr>
      </p:pic>
    </p:spTree>
    <p:extLst>
      <p:ext uri="{BB962C8B-B14F-4D97-AF65-F5344CB8AC3E}">
        <p14:creationId xmlns:p14="http://schemas.microsoft.com/office/powerpoint/2010/main" val="137773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rner Fill">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5CB4C57C-BE7C-4CE4-BEEB-1CCE8258F0A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38442" y="3143794"/>
            <a:ext cx="2205558" cy="1999706"/>
          </a:xfrm>
          <a:prstGeom prst="rect">
            <a:avLst/>
          </a:prstGeom>
        </p:spPr>
      </p:pic>
      <p:sp>
        <p:nvSpPr>
          <p:cNvPr id="11"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xmlns="" id="{357115EB-6EB9-AD43-BF51-6238C42B69E2}"/>
              </a:ext>
            </a:extLst>
          </p:cNvPr>
          <p:cNvSpPr txBox="1">
            <a:spLocks/>
          </p:cNvSpPr>
          <p:nvPr/>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endParaRPr lang="en-US" sz="675" dirty="0"/>
          </a:p>
        </p:txBody>
      </p:sp>
      <p:sp>
        <p:nvSpPr>
          <p:cNvPr id="15" name="Text Placeholder 2">
            <a:extLst>
              <a:ext uri="{FF2B5EF4-FFF2-40B4-BE49-F238E27FC236}">
                <a16:creationId xmlns:a16="http://schemas.microsoft.com/office/drawing/2014/main" xmlns="" id="{EACD82ED-3ACE-6B4E-AED2-34697AE09C35}"/>
              </a:ext>
            </a:extLst>
          </p:cNvPr>
          <p:cNvSpPr>
            <a:spLocks noGrp="1"/>
          </p:cNvSpPr>
          <p:nvPr>
            <p:ph idx="1" hasCustomPrompt="1"/>
          </p:nvPr>
        </p:nvSpPr>
        <p:spPr>
          <a:xfrm>
            <a:off x="341924" y="980349"/>
            <a:ext cx="7259879" cy="3229986"/>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4" name="Picture 13" descr="CompTIA_logo.wmf">
            <a:extLst>
              <a:ext uri="{FF2B5EF4-FFF2-40B4-BE49-F238E27FC236}">
                <a16:creationId xmlns:a16="http://schemas.microsoft.com/office/drawing/2014/main" xmlns="" id="{356AF006-7545-FE4E-BA37-FA9657065F3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2" name="Footer Placeholder 1">
            <a:extLst>
              <a:ext uri="{FF2B5EF4-FFF2-40B4-BE49-F238E27FC236}">
                <a16:creationId xmlns:a16="http://schemas.microsoft.com/office/drawing/2014/main" xmlns="" id="{A6C0E9C0-BE8A-4825-8F47-135B1034D059}"/>
              </a:ext>
            </a:extLst>
          </p:cNvPr>
          <p:cNvSpPr>
            <a:spLocks noGrp="1"/>
          </p:cNvSpPr>
          <p:nvPr>
            <p:ph type="ftr" sz="quarter" idx="10"/>
          </p:nvPr>
        </p:nvSpPr>
        <p:spPr>
          <a:xfrm>
            <a:off x="1073150" y="4869623"/>
            <a:ext cx="5874411" cy="274637"/>
          </a:xfrm>
        </p:spPr>
        <p:txBody>
          <a:bodyPr/>
          <a:lstStyle/>
          <a:p>
            <a:r>
              <a:rPr lang="en-GB"/>
              <a:t>CompTIA Security+ Lesson 5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xmlns="" id="{0D623632-4E16-4AD5-AADC-2E340A869461}"/>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10" name="Picture 9">
            <a:extLst>
              <a:ext uri="{FF2B5EF4-FFF2-40B4-BE49-F238E27FC236}">
                <a16:creationId xmlns:a16="http://schemas.microsoft.com/office/drawing/2014/main" xmlns="" id="{0296C325-1E58-46BB-8451-0071865A1EC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38442" y="3143794"/>
            <a:ext cx="2205558" cy="1999706"/>
          </a:xfrm>
          <a:prstGeom prst="rect">
            <a:avLst/>
          </a:prstGeom>
        </p:spPr>
      </p:pic>
    </p:spTree>
    <p:extLst>
      <p:ext uri="{BB962C8B-B14F-4D97-AF65-F5344CB8AC3E}">
        <p14:creationId xmlns:p14="http://schemas.microsoft.com/office/powerpoint/2010/main" val="2390461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No Fill Slide">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xmlns="" id="{72C6F783-9286-1544-850A-F82A0510B462}"/>
              </a:ext>
            </a:extLst>
          </p:cNvPr>
          <p:cNvSpPr>
            <a:spLocks noGrp="1"/>
          </p:cNvSpPr>
          <p:nvPr>
            <p:ph idx="1"/>
          </p:nvPr>
        </p:nvSpPr>
        <p:spPr>
          <a:xfrm>
            <a:off x="341924" y="980347"/>
            <a:ext cx="8460152" cy="356759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xmlns="" id="{6842D0C1-28C5-40E9-BE4A-2634E3E59F3F}"/>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xmlns="" id="{40AF80CE-1F06-46AF-81FC-3CE6F4E76AEA}"/>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2" name="Title Placeholder 1">
            <a:extLst>
              <a:ext uri="{FF2B5EF4-FFF2-40B4-BE49-F238E27FC236}">
                <a16:creationId xmlns:a16="http://schemas.microsoft.com/office/drawing/2014/main" xmlns="" id="{F2EB0BAE-96FC-4676-99FD-45D2D9C44FC3}"/>
              </a:ext>
            </a:extLst>
          </p:cNvPr>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807182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27" y="75202"/>
            <a:ext cx="8455567" cy="633458"/>
          </a:xfrm>
          <a:prstGeom prst="rect">
            <a:avLst/>
          </a:prstGeom>
        </p:spPr>
        <p:txBody>
          <a:bodyPr/>
          <a:lstStyle>
            <a:lvl1pPr>
              <a:defRPr b="1">
                <a:latin typeface="+mn-lt"/>
              </a:defRPr>
            </a:lvl1pPr>
          </a:lstStyle>
          <a:p>
            <a:r>
              <a:rPr lang="en-US" dirty="0"/>
              <a:t>Click to add title</a:t>
            </a:r>
          </a:p>
        </p:txBody>
      </p:sp>
      <p:sp>
        <p:nvSpPr>
          <p:cNvPr id="3" name="Content Placeholder 2"/>
          <p:cNvSpPr>
            <a:spLocks noGrp="1"/>
          </p:cNvSpPr>
          <p:nvPr>
            <p:ph sz="half" idx="1"/>
          </p:nvPr>
        </p:nvSpPr>
        <p:spPr>
          <a:xfrm>
            <a:off x="341927" y="968991"/>
            <a:ext cx="4153873" cy="3376241"/>
          </a:xfrm>
        </p:spPr>
        <p:txBody>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968991"/>
            <a:ext cx="4149294" cy="3376241"/>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pic>
        <p:nvPicPr>
          <p:cNvPr id="10" name="Picture 9" descr="CompTIA_logo.wmf">
            <a:extLst>
              <a:ext uri="{FF2B5EF4-FFF2-40B4-BE49-F238E27FC236}">
                <a16:creationId xmlns:a16="http://schemas.microsoft.com/office/drawing/2014/main" xmlns="" id="{953D7D55-FF4B-144A-9A47-F9B21A50C6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8" name="Picture 7">
            <a:extLst>
              <a:ext uri="{FF2B5EF4-FFF2-40B4-BE49-F238E27FC236}">
                <a16:creationId xmlns:a16="http://schemas.microsoft.com/office/drawing/2014/main" xmlns="" id="{23A873D3-98D7-4852-8AAA-A462C1DE9AB4}"/>
              </a:ext>
            </a:extLst>
          </p:cNvPr>
          <p:cNvPicPr>
            <a:picLocks/>
          </p:cNvPicPr>
          <p:nvPr/>
        </p:nvPicPr>
        <p:blipFill>
          <a:blip r:embed="rId3"/>
          <a:stretch>
            <a:fillRect/>
          </a:stretch>
        </p:blipFill>
        <p:spPr>
          <a:xfrm>
            <a:off x="-18288" y="4443006"/>
            <a:ext cx="9180576" cy="384048"/>
          </a:xfrm>
          <a:prstGeom prst="rect">
            <a:avLst/>
          </a:prstGeom>
        </p:spPr>
      </p:pic>
      <p:sp>
        <p:nvSpPr>
          <p:cNvPr id="7" name="Footer Placeholder 6">
            <a:extLst>
              <a:ext uri="{FF2B5EF4-FFF2-40B4-BE49-F238E27FC236}">
                <a16:creationId xmlns:a16="http://schemas.microsoft.com/office/drawing/2014/main" xmlns="" id="{20B137AA-E8FF-49AE-ADC6-417135EA1C16}"/>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11" name="Slide Number Placeholder 10">
            <a:extLst>
              <a:ext uri="{FF2B5EF4-FFF2-40B4-BE49-F238E27FC236}">
                <a16:creationId xmlns:a16="http://schemas.microsoft.com/office/drawing/2014/main" xmlns="" id="{DC271262-DE56-473E-BD86-378F68F6C885}"/>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9" name="Picture 8">
            <a:extLst>
              <a:ext uri="{FF2B5EF4-FFF2-40B4-BE49-F238E27FC236}">
                <a16:creationId xmlns:a16="http://schemas.microsoft.com/office/drawing/2014/main" xmlns="" id="{0A6890A2-1520-4E1A-89C6-0F5FBC18CB35}"/>
              </a:ext>
            </a:extLst>
          </p:cNvPr>
          <p:cNvPicPr>
            <a:picLocks/>
          </p:cNvPicPr>
          <p:nvPr userDrawn="1"/>
        </p:nvPicPr>
        <p:blipFill>
          <a:blip r:embed="rId3"/>
          <a:stretch>
            <a:fillRect/>
          </a:stretch>
        </p:blipFill>
        <p:spPr>
          <a:xfrm>
            <a:off x="-18288" y="4443006"/>
            <a:ext cx="9180576" cy="384048"/>
          </a:xfrm>
          <a:prstGeom prst="rect">
            <a:avLst/>
          </a:prstGeom>
        </p:spPr>
      </p:pic>
    </p:spTree>
    <p:extLst>
      <p:ext uri="{BB962C8B-B14F-4D97-AF65-F5344CB8AC3E}">
        <p14:creationId xmlns:p14="http://schemas.microsoft.com/office/powerpoint/2010/main" val="385396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1927" y="901954"/>
            <a:ext cx="4155461" cy="479822"/>
          </a:xfrm>
        </p:spPr>
        <p:txBody>
          <a:bodyPr anchor="b">
            <a:noAutofit/>
          </a:bodyPr>
          <a:lstStyle>
            <a:lvl1pPr marL="0" indent="0" algn="l">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41927" y="1381775"/>
            <a:ext cx="4155461"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901954"/>
            <a:ext cx="4152466" cy="479822"/>
          </a:xfrm>
        </p:spPr>
        <p:txBody>
          <a:bodyPr anchor="b">
            <a:noAutofit/>
          </a:bodyPr>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9" y="1381775"/>
            <a:ext cx="4152466"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pic>
        <p:nvPicPr>
          <p:cNvPr id="12" name="Picture 11" descr="CompTIA_logo.wmf">
            <a:extLst>
              <a:ext uri="{FF2B5EF4-FFF2-40B4-BE49-F238E27FC236}">
                <a16:creationId xmlns:a16="http://schemas.microsoft.com/office/drawing/2014/main" xmlns="" id="{9E0A0277-6F7D-464A-B7AB-99B78E17BCE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0" name="Picture 9">
            <a:extLst>
              <a:ext uri="{FF2B5EF4-FFF2-40B4-BE49-F238E27FC236}">
                <a16:creationId xmlns:a16="http://schemas.microsoft.com/office/drawing/2014/main" xmlns="" id="{D6582580-7A03-4664-A005-282697F7A0C4}"/>
              </a:ext>
            </a:extLst>
          </p:cNvPr>
          <p:cNvPicPr>
            <a:picLocks/>
          </p:cNvPicPr>
          <p:nvPr/>
        </p:nvPicPr>
        <p:blipFill>
          <a:blip r:embed="rId3"/>
          <a:stretch>
            <a:fillRect/>
          </a:stretch>
        </p:blipFill>
        <p:spPr>
          <a:xfrm>
            <a:off x="-18288" y="4443006"/>
            <a:ext cx="9180576" cy="384048"/>
          </a:xfrm>
          <a:prstGeom prst="rect">
            <a:avLst/>
          </a:prstGeom>
        </p:spPr>
      </p:pic>
      <p:sp>
        <p:nvSpPr>
          <p:cNvPr id="9" name="Footer Placeholder 8">
            <a:extLst>
              <a:ext uri="{FF2B5EF4-FFF2-40B4-BE49-F238E27FC236}">
                <a16:creationId xmlns:a16="http://schemas.microsoft.com/office/drawing/2014/main" xmlns="" id="{53DEEF49-8B9B-4812-B58D-7F40D0D48FB4}"/>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13" name="Slide Number Placeholder 12">
            <a:extLst>
              <a:ext uri="{FF2B5EF4-FFF2-40B4-BE49-F238E27FC236}">
                <a16:creationId xmlns:a16="http://schemas.microsoft.com/office/drawing/2014/main" xmlns="" id="{63498844-A48D-4E90-ADCC-5515FCFABD27}"/>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4" name="Title Placeholder 1">
            <a:extLst>
              <a:ext uri="{FF2B5EF4-FFF2-40B4-BE49-F238E27FC236}">
                <a16:creationId xmlns:a16="http://schemas.microsoft.com/office/drawing/2014/main" xmlns="" id="{9E796A2E-6B98-46DB-AA03-8CCBF05FDFE9}"/>
              </a:ext>
            </a:extLst>
          </p:cNvPr>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pic>
        <p:nvPicPr>
          <p:cNvPr id="11" name="Picture 10">
            <a:extLst>
              <a:ext uri="{FF2B5EF4-FFF2-40B4-BE49-F238E27FC236}">
                <a16:creationId xmlns:a16="http://schemas.microsoft.com/office/drawing/2014/main" xmlns="" id="{721E786B-F8BA-4627-865F-686CBCA5D4EB}"/>
              </a:ext>
            </a:extLst>
          </p:cNvPr>
          <p:cNvPicPr>
            <a:picLocks/>
          </p:cNvPicPr>
          <p:nvPr userDrawn="1"/>
        </p:nvPicPr>
        <p:blipFill>
          <a:blip r:embed="rId3"/>
          <a:stretch>
            <a:fillRect/>
          </a:stretch>
        </p:blipFill>
        <p:spPr>
          <a:xfrm>
            <a:off x="-18288" y="4443006"/>
            <a:ext cx="9180576" cy="384048"/>
          </a:xfrm>
          <a:prstGeom prst="rect">
            <a:avLst/>
          </a:prstGeom>
        </p:spPr>
      </p:pic>
    </p:spTree>
    <p:extLst>
      <p:ext uri="{BB962C8B-B14F-4D97-AF65-F5344CB8AC3E}">
        <p14:creationId xmlns:p14="http://schemas.microsoft.com/office/powerpoint/2010/main" val="4103617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27" y="75202"/>
            <a:ext cx="8455567" cy="633458"/>
          </a:xfrm>
          <a:prstGeom prst="rect">
            <a:avLst/>
          </a:prstGeom>
        </p:spPr>
        <p:txBody>
          <a:bodyPr/>
          <a:lstStyle>
            <a:lvl1pPr>
              <a:defRPr b="1">
                <a:latin typeface="+mn-lt"/>
              </a:defRPr>
            </a:lvl1pPr>
          </a:lstStyle>
          <a:p>
            <a:r>
              <a:rPr lang="en-US" dirty="0"/>
              <a:t>Click to add title</a:t>
            </a:r>
          </a:p>
        </p:txBody>
      </p:sp>
      <p:pic>
        <p:nvPicPr>
          <p:cNvPr id="9" name="Picture 8" descr="CompTIA_logo.wmf">
            <a:extLst>
              <a:ext uri="{FF2B5EF4-FFF2-40B4-BE49-F238E27FC236}">
                <a16:creationId xmlns:a16="http://schemas.microsoft.com/office/drawing/2014/main" xmlns="" id="{1E765CB9-1B51-9D48-955D-6843AA1B95F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4" name="Footer Placeholder 3">
            <a:extLst>
              <a:ext uri="{FF2B5EF4-FFF2-40B4-BE49-F238E27FC236}">
                <a16:creationId xmlns:a16="http://schemas.microsoft.com/office/drawing/2014/main" xmlns="" id="{6F98C097-D8E9-4803-892B-742AFC53C446}"/>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7" name="Slide Number Placeholder 6">
            <a:extLst>
              <a:ext uri="{FF2B5EF4-FFF2-40B4-BE49-F238E27FC236}">
                <a16:creationId xmlns:a16="http://schemas.microsoft.com/office/drawing/2014/main" xmlns="" id="{BCC5696C-27D7-4D5E-BF51-1A71B93F0442}"/>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360141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noProof="0"/>
              <a:t>Click to edit Master title style</a:t>
            </a:r>
          </a:p>
        </p:txBody>
      </p:sp>
      <p:sp>
        <p:nvSpPr>
          <p:cNvPr id="3" name="Text Placeholder 2"/>
          <p:cNvSpPr>
            <a:spLocks noGrp="1"/>
          </p:cNvSpPr>
          <p:nvPr>
            <p:ph type="body" idx="1"/>
          </p:nvPr>
        </p:nvSpPr>
        <p:spPr>
          <a:xfrm>
            <a:off x="341924" y="980348"/>
            <a:ext cx="8460152" cy="3701556"/>
          </a:xfrm>
          <a:prstGeom prst="rect">
            <a:avLst/>
          </a:prstGeom>
        </p:spPr>
        <p:txBody>
          <a:bodyPr vert="horz" lIns="91440" tIns="45720" rIns="91440" bIns="45720" rtlCol="0">
            <a:noAutofit/>
          </a:bodyPr>
          <a:lstStyle/>
          <a:p>
            <a:pPr lvl="0"/>
            <a:r>
              <a:rPr lang="en-US" noProof="0" dirty="0"/>
              <a:t>Click to edit Master text styles</a:t>
            </a:r>
          </a:p>
          <a:p>
            <a:pPr lvl="1"/>
            <a:r>
              <a:rPr lang="en-US" noProof="0" dirty="0"/>
              <a:t>Second level</a:t>
            </a:r>
          </a:p>
          <a:p>
            <a:pPr lvl="2"/>
            <a:r>
              <a:rPr lang="en-US" noProof="0" dirty="0"/>
              <a:t>Third level</a:t>
            </a:r>
          </a:p>
        </p:txBody>
      </p:sp>
      <p:sp>
        <p:nvSpPr>
          <p:cNvPr id="4" name="Footer Placeholder 3">
            <a:extLst>
              <a:ext uri="{FF2B5EF4-FFF2-40B4-BE49-F238E27FC236}">
                <a16:creationId xmlns:a16="http://schemas.microsoft.com/office/drawing/2014/main" xmlns="" id="{A500BC5A-134F-4047-9D0E-0B8E96244319}"/>
              </a:ext>
            </a:extLst>
          </p:cNvPr>
          <p:cNvSpPr>
            <a:spLocks noGrp="1"/>
          </p:cNvSpPr>
          <p:nvPr>
            <p:ph type="ftr" sz="quarter" idx="3"/>
          </p:nvPr>
        </p:nvSpPr>
        <p:spPr>
          <a:xfrm>
            <a:off x="1064525" y="4869623"/>
            <a:ext cx="7165928" cy="274637"/>
          </a:xfrm>
          <a:prstGeom prst="rect">
            <a:avLst/>
          </a:prstGeom>
        </p:spPr>
        <p:txBody>
          <a:bodyPr vert="horz" lIns="91440" tIns="45720" rIns="91440" bIns="45720" rtlCol="0" anchor="ctr"/>
          <a:lstStyle>
            <a:lvl1pPr algn="r">
              <a:defRPr sz="700" i="0" u="none">
                <a:solidFill>
                  <a:schemeClr val="accent4"/>
                </a:solidFill>
              </a:defRPr>
            </a:lvl1pPr>
          </a:lstStyle>
          <a:p>
            <a:r>
              <a:rPr lang="en-GB"/>
              <a:t>CompTIA Security+ Lesson 5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xmlns="" id="{3575B0F0-8782-4200-A7ED-327408935744}"/>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pic>
        <p:nvPicPr>
          <p:cNvPr id="6" name="Picture 5" descr="CompTIA_logo.wmf">
            <a:extLst>
              <a:ext uri="{FF2B5EF4-FFF2-40B4-BE49-F238E27FC236}">
                <a16:creationId xmlns:a16="http://schemas.microsoft.com/office/drawing/2014/main" xmlns="" id="{66775347-A556-4A8A-A644-9477C35B6035}"/>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7" name="Picture 6" descr="CompTIA_logo.wmf">
            <a:extLst>
              <a:ext uri="{FF2B5EF4-FFF2-40B4-BE49-F238E27FC236}">
                <a16:creationId xmlns:a16="http://schemas.microsoft.com/office/drawing/2014/main" xmlns="" id="{F1616228-AD69-497C-B41C-1E9F61544233}"/>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58932730"/>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31" r:id="rId17"/>
    <p:sldLayoutId id="2147483927" r:id="rId18"/>
    <p:sldLayoutId id="2147483928" r:id="rId19"/>
    <p:sldLayoutId id="2147483929" r:id="rId20"/>
    <p:sldLayoutId id="2147483930" r:id="rId21"/>
  </p:sldLayoutIdLst>
  <p:hf hdr="0" dt="0"/>
  <p:txStyles>
    <p:titleStyle>
      <a:lvl1pPr algn="l" defTabSz="342900" rtl="0" eaLnBrk="1" latinLnBrk="0" hangingPunct="1">
        <a:spcBef>
          <a:spcPct val="0"/>
        </a:spcBef>
        <a:buNone/>
        <a:defRPr lang="en-US" sz="2400" b="1" kern="1200" dirty="0">
          <a:solidFill>
            <a:schemeClr val="accent5"/>
          </a:solidFill>
          <a:latin typeface="+mn-lt"/>
          <a:ea typeface="+mj-ea"/>
          <a:cs typeface="Open Sans SemiBold" panose="020B0706030804020204" pitchFamily="34" charset="0"/>
        </a:defRPr>
      </a:lvl1pPr>
    </p:titleStyle>
    <p:bodyStyle>
      <a:lvl1pPr marL="257175" indent="-257175" algn="l" defTabSz="342900" rtl="0" eaLnBrk="1" latinLnBrk="0" hangingPunct="1">
        <a:spcBef>
          <a:spcPct val="20000"/>
        </a:spcBef>
        <a:buClr>
          <a:schemeClr val="accent5"/>
        </a:buClr>
        <a:buFont typeface="Arial"/>
        <a:buChar char="•"/>
        <a:defRPr sz="1800" kern="1200">
          <a:solidFill>
            <a:schemeClr val="tx1"/>
          </a:solidFill>
          <a:latin typeface="+mn-lt"/>
          <a:ea typeface="+mn-ea"/>
          <a:cs typeface="+mn-cs"/>
        </a:defRPr>
      </a:lvl1pPr>
      <a:lvl2pPr marL="685800" indent="-342900" algn="l" defTabSz="342900" rtl="0" eaLnBrk="1" latinLnBrk="0" hangingPunct="1">
        <a:spcBef>
          <a:spcPct val="20000"/>
        </a:spcBef>
        <a:buClr>
          <a:srgbClr val="ED1C24"/>
        </a:buClr>
        <a:buFont typeface="Arial" panose="020B0604020202020204" pitchFamily="34" charset="0"/>
        <a:buChar char="•"/>
        <a:defRPr sz="1600" kern="1200">
          <a:solidFill>
            <a:schemeClr val="tx1"/>
          </a:solidFill>
          <a:latin typeface="+mn-lt"/>
          <a:ea typeface="+mn-ea"/>
          <a:cs typeface="+mn-cs"/>
        </a:defRPr>
      </a:lvl2pPr>
      <a:lvl3pPr marL="857250" indent="-171450" algn="l" defTabSz="342900" rtl="0" eaLnBrk="1" latinLnBrk="0" hangingPunct="1">
        <a:spcBef>
          <a:spcPct val="20000"/>
        </a:spcBef>
        <a:buClr>
          <a:srgbClr val="ED1C24"/>
        </a:buClr>
        <a:buFont typeface="Arial"/>
        <a:buChar char="•"/>
        <a:defRPr sz="14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8B9992-C42C-4AB6-BB8E-BE234A5517D8}"/>
              </a:ext>
            </a:extLst>
          </p:cNvPr>
          <p:cNvSpPr>
            <a:spLocks noGrp="1"/>
          </p:cNvSpPr>
          <p:nvPr>
            <p:ph type="ctrTitle"/>
          </p:nvPr>
        </p:nvSpPr>
        <p:spPr/>
        <p:txBody>
          <a:bodyPr/>
          <a:lstStyle/>
          <a:p>
            <a:r>
              <a:rPr lang="en-US" dirty="0"/>
              <a:t>Summarizing Basic Cryptographic Concepts </a:t>
            </a:r>
          </a:p>
        </p:txBody>
      </p:sp>
      <p:sp>
        <p:nvSpPr>
          <p:cNvPr id="3" name="Subtitle 2">
            <a:extLst>
              <a:ext uri="{FF2B5EF4-FFF2-40B4-BE49-F238E27FC236}">
                <a16:creationId xmlns:a16="http://schemas.microsoft.com/office/drawing/2014/main" xmlns="" id="{03C4A35F-8B08-4F5A-864D-E5BDB068417A}"/>
              </a:ext>
            </a:extLst>
          </p:cNvPr>
          <p:cNvSpPr>
            <a:spLocks noGrp="1"/>
          </p:cNvSpPr>
          <p:nvPr>
            <p:ph type="subTitle" idx="1"/>
          </p:nvPr>
        </p:nvSpPr>
        <p:spPr/>
        <p:txBody>
          <a:bodyPr/>
          <a:lstStyle/>
          <a:p>
            <a:r>
              <a:rPr lang="en-US" dirty="0"/>
              <a:t>Lesson 5</a:t>
            </a:r>
          </a:p>
        </p:txBody>
      </p:sp>
      <p:sp>
        <p:nvSpPr>
          <p:cNvPr id="4" name="Footer Placeholder 2">
            <a:extLst>
              <a:ext uri="{FF2B5EF4-FFF2-40B4-BE49-F238E27FC236}">
                <a16:creationId xmlns="" xmlns:a16="http://schemas.microsoft.com/office/drawing/2014/main" id="{A789F682-DEAF-4BD6-9445-E9802E0EF8DB}"/>
              </a:ext>
            </a:extLst>
          </p:cNvPr>
          <p:cNvSpPr txBox="1">
            <a:spLocks/>
          </p:cNvSpPr>
          <p:nvPr/>
        </p:nvSpPr>
        <p:spPr>
          <a:xfrm>
            <a:off x="373380" y="4213861"/>
            <a:ext cx="8366760" cy="930400"/>
          </a:xfrm>
          <a:prstGeom prst="rect">
            <a:avLst/>
          </a:prstGeom>
          <a:solidFill>
            <a:schemeClr val="tx1"/>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M6S1 Introduction to Cybersecurity Defense</a:t>
            </a:r>
          </a:p>
        </p:txBody>
      </p:sp>
    </p:spTree>
    <p:extLst>
      <p:ext uri="{BB962C8B-B14F-4D97-AF65-F5344CB8AC3E}">
        <p14:creationId xmlns:p14="http://schemas.microsoft.com/office/powerpoint/2010/main" val="1620597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7C3A3E-0E2B-4490-A425-188654BB826B}"/>
              </a:ext>
            </a:extLst>
          </p:cNvPr>
          <p:cNvSpPr>
            <a:spLocks noGrp="1"/>
          </p:cNvSpPr>
          <p:nvPr>
            <p:ph type="ctrTitle"/>
          </p:nvPr>
        </p:nvSpPr>
        <p:spPr/>
        <p:txBody>
          <a:bodyPr/>
          <a:lstStyle/>
          <a:p>
            <a:r>
              <a:rPr lang="en-GB" dirty="0"/>
              <a:t>Summarize Cryptographic Modes of Operation </a:t>
            </a:r>
            <a:endParaRPr lang="en-US" dirty="0"/>
          </a:p>
        </p:txBody>
      </p:sp>
      <p:sp>
        <p:nvSpPr>
          <p:cNvPr id="3" name="Subtitle 2">
            <a:extLst>
              <a:ext uri="{FF2B5EF4-FFF2-40B4-BE49-F238E27FC236}">
                <a16:creationId xmlns:a16="http://schemas.microsoft.com/office/drawing/2014/main" xmlns="" id="{08005C83-625E-4613-B9CC-ABE5324309D7}"/>
              </a:ext>
            </a:extLst>
          </p:cNvPr>
          <p:cNvSpPr>
            <a:spLocks noGrp="1"/>
          </p:cNvSpPr>
          <p:nvPr>
            <p:ph type="subTitle" idx="1"/>
          </p:nvPr>
        </p:nvSpPr>
        <p:spPr/>
        <p:txBody>
          <a:bodyPr/>
          <a:lstStyle/>
          <a:p>
            <a:r>
              <a:rPr lang="en-US" dirty="0"/>
              <a:t>Topic 5B</a:t>
            </a:r>
          </a:p>
        </p:txBody>
      </p:sp>
      <p:sp>
        <p:nvSpPr>
          <p:cNvPr id="4" name="Footer Placeholder 3">
            <a:extLst>
              <a:ext uri="{FF2B5EF4-FFF2-40B4-BE49-F238E27FC236}">
                <a16:creationId xmlns:a16="http://schemas.microsoft.com/office/drawing/2014/main" xmlns="" id="{592B7F6A-A56B-4BDF-83E5-C95222CDEBEB}"/>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xmlns="" id="{BB3D782D-BE46-4FC4-9331-230A3773DE18}"/>
              </a:ext>
            </a:extLst>
          </p:cNvPr>
          <p:cNvSpPr>
            <a:spLocks noGrp="1"/>
          </p:cNvSpPr>
          <p:nvPr>
            <p:ph type="sldNum" sz="quarter" idx="11"/>
          </p:nvPr>
        </p:nvSpPr>
        <p:spPr/>
        <p:txBody>
          <a:bodyPr/>
          <a:lstStyle/>
          <a:p>
            <a:fld id="{B7CF8A19-3A9E-4ABC-B336-2FDDE321C72D}" type="slidenum">
              <a:rPr lang="en-US" smtClean="0"/>
              <a:pPr/>
              <a:t>10</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4071706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D9ACAAF-85EB-47B7-ABFE-84856BFC1F07}"/>
              </a:ext>
            </a:extLst>
          </p:cNvPr>
          <p:cNvSpPr>
            <a:spLocks noGrp="1"/>
          </p:cNvSpPr>
          <p:nvPr>
            <p:ph idx="1"/>
          </p:nvPr>
        </p:nvSpPr>
        <p:spPr/>
        <p:txBody>
          <a:bodyPr/>
          <a:lstStyle/>
          <a:p>
            <a:r>
              <a:rPr lang="en-GB" dirty="0"/>
              <a:t>2.8 Summarize the basics of cryptographic concepts</a:t>
            </a:r>
          </a:p>
        </p:txBody>
      </p:sp>
      <p:sp>
        <p:nvSpPr>
          <p:cNvPr id="5" name="Title 4">
            <a:extLst>
              <a:ext uri="{FF2B5EF4-FFF2-40B4-BE49-F238E27FC236}">
                <a16:creationId xmlns:a16="http://schemas.microsoft.com/office/drawing/2014/main" xmlns="" id="{CD463FAB-4E48-40C9-A45D-792AF64FBDE6}"/>
              </a:ext>
            </a:extLst>
          </p:cNvPr>
          <p:cNvSpPr>
            <a:spLocks noGrp="1"/>
          </p:cNvSpPr>
          <p:nvPr>
            <p:ph type="title"/>
          </p:nvPr>
        </p:nvSpPr>
        <p:spPr/>
        <p:txBody>
          <a:bodyPr/>
          <a:lstStyle/>
          <a:p>
            <a:r>
              <a:rPr lang="en-US" dirty="0"/>
              <a:t>Syllabus Objectives Covered</a:t>
            </a:r>
          </a:p>
        </p:txBody>
      </p:sp>
      <p:sp>
        <p:nvSpPr>
          <p:cNvPr id="3" name="Footer Placeholder 2">
            <a:extLst>
              <a:ext uri="{FF2B5EF4-FFF2-40B4-BE49-F238E27FC236}">
                <a16:creationId xmlns:a16="http://schemas.microsoft.com/office/drawing/2014/main" xmlns="" id="{41B65E09-E04D-4E8E-88F1-4671CA00966F}"/>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xmlns="" id="{209E25F6-7146-4BED-8E6C-F3C2B87D41D8}"/>
              </a:ext>
            </a:extLst>
          </p:cNvPr>
          <p:cNvSpPr>
            <a:spLocks noGrp="1"/>
          </p:cNvSpPr>
          <p:nvPr>
            <p:ph type="sldNum" sz="quarter" idx="11"/>
          </p:nvPr>
        </p:nvSpPr>
        <p:spPr/>
        <p:txBody>
          <a:bodyPr/>
          <a:lstStyle/>
          <a:p>
            <a:fld id="{B7CF8A19-3A9E-4ABC-B336-2FDDE321C72D}" type="slidenum">
              <a:rPr lang="en-US" smtClean="0"/>
              <a:pPr/>
              <a:t>11</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3136918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noProof="0" dirty="0"/>
              <a:t>Digital </a:t>
            </a:r>
            <a:r>
              <a:rPr lang="en-US" noProof="0" dirty="0" smtClean="0"/>
              <a:t>Signatures</a:t>
            </a:r>
            <a:br>
              <a:rPr lang="en-US" noProof="0" dirty="0" smtClean="0"/>
            </a:br>
            <a:r>
              <a:rPr lang="en-US" sz="1100" dirty="0"/>
              <a:t>A digital signature—a type of electronic signature—is a mathematical algorithm routinely used to validate the authenticity and integrity of a message</a:t>
            </a:r>
            <a:endParaRPr lang="en-US" sz="1100" noProof="0" dirty="0"/>
          </a:p>
        </p:txBody>
      </p:sp>
      <p:sp>
        <p:nvSpPr>
          <p:cNvPr id="21508" name="Rectangle 6"/>
          <p:cNvSpPr>
            <a:spLocks noGrp="1" noChangeArrowheads="1"/>
          </p:cNvSpPr>
          <p:nvPr>
            <p:ph sz="half" idx="1"/>
          </p:nvPr>
        </p:nvSpPr>
        <p:spPr>
          <a:xfrm>
            <a:off x="341927" y="708661"/>
            <a:ext cx="8660671" cy="3636572"/>
          </a:xfrm>
        </p:spPr>
        <p:txBody>
          <a:bodyPr/>
          <a:lstStyle/>
          <a:p>
            <a:r>
              <a:rPr lang="en-US" dirty="0"/>
              <a:t>Using public </a:t>
            </a:r>
            <a:r>
              <a:rPr lang="en-US" dirty="0" smtClean="0"/>
              <a:t>key (Asymmetric encryption)  </a:t>
            </a:r>
            <a:r>
              <a:rPr lang="en-US" dirty="0"/>
              <a:t>cryptography with hashing</a:t>
            </a:r>
          </a:p>
          <a:p>
            <a:r>
              <a:rPr lang="en-US" dirty="0"/>
              <a:t>Digital signatures provide integrity, authentication, non-repudiation</a:t>
            </a:r>
          </a:p>
          <a:p>
            <a:r>
              <a:rPr lang="en-US" dirty="0"/>
              <a:t>RSA-based digital signatures</a:t>
            </a:r>
          </a:p>
          <a:p>
            <a:r>
              <a:rPr lang="en-US" dirty="0"/>
              <a:t>Digital Signature Algorithm (DSA) with ECC cipher</a:t>
            </a:r>
            <a:endParaRPr lang="en-US" noProof="0" dirty="0"/>
          </a:p>
        </p:txBody>
      </p:sp>
      <p:pic>
        <p:nvPicPr>
          <p:cNvPr id="2050" name="Picture 2">
            <a:extLst>
              <a:ext uri="{FF2B5EF4-FFF2-40B4-BE49-F238E27FC236}">
                <a16:creationId xmlns:a16="http://schemas.microsoft.com/office/drawing/2014/main" xmlns="" id="{DE45DF45-EB23-427B-9A77-8535AB6397E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588809" y="2036360"/>
            <a:ext cx="5966382" cy="310714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xmlns="" id="{D631DD41-C2FD-43A5-A65F-95ECA0B3AC8B}"/>
              </a:ext>
            </a:extLst>
          </p:cNvPr>
          <p:cNvSpPr>
            <a:spLocks noGrp="1"/>
          </p:cNvSpPr>
          <p:nvPr>
            <p:ph type="sldNum" sz="quarter" idx="11"/>
          </p:nvPr>
        </p:nvSpPr>
        <p:spPr/>
        <p:txBody>
          <a:bodyPr/>
          <a:lstStyle/>
          <a:p>
            <a:fld id="{B7CF8A19-3A9E-4ABC-B336-2FDDE321C72D}" type="slidenum">
              <a:rPr lang="en-US" smtClean="0"/>
              <a:pPr/>
              <a:t>12</a:t>
            </a:fld>
            <a:endParaRPr lang="en-US"/>
          </a:p>
        </p:txBody>
      </p:sp>
      <p:sp>
        <p:nvSpPr>
          <p:cNvPr id="2" name="TextBox 1">
            <a:extLst>
              <a:ext uri="{FF2B5EF4-FFF2-40B4-BE49-F238E27FC236}">
                <a16:creationId xmlns:a16="http://schemas.microsoft.com/office/drawing/2014/main" xmlns="" id="{6AA094D0-205E-4349-A349-7F3902F997E5}"/>
              </a:ext>
            </a:extLst>
          </p:cNvPr>
          <p:cNvSpPr txBox="1"/>
          <p:nvPr/>
        </p:nvSpPr>
        <p:spPr>
          <a:xfrm>
            <a:off x="1588809" y="4912668"/>
            <a:ext cx="1285929" cy="230832"/>
          </a:xfrm>
          <a:prstGeom prst="rect">
            <a:avLst/>
          </a:prstGeom>
          <a:noFill/>
        </p:spPr>
        <p:txBody>
          <a:bodyPr wrap="none" rtlCol="0">
            <a:spAutoFit/>
          </a:bodyPr>
          <a:lstStyle/>
          <a:p>
            <a:pPr algn="just"/>
            <a:r>
              <a:rPr lang="en-US" sz="900" i="1" dirty="0">
                <a:solidFill>
                  <a:srgbClr val="45545F"/>
                </a:solidFill>
              </a:rPr>
              <a:t>Images © 123rf.com.</a:t>
            </a:r>
          </a:p>
        </p:txBody>
      </p:sp>
      <p:sp>
        <p:nvSpPr>
          <p:cNvPr id="7" name="Footer Placeholder 2">
            <a:extLst>
              <a:ext uri="{FF2B5EF4-FFF2-40B4-BE49-F238E27FC236}">
                <a16:creationId xmlns="" xmlns:a16="http://schemas.microsoft.com/office/drawing/2014/main" id="{A789F682-DEAF-4BD6-9445-E9802E0EF8DB}"/>
              </a:ext>
            </a:extLst>
          </p:cNvPr>
          <p:cNvSpPr>
            <a:spLocks noGrp="1"/>
          </p:cNvSpPr>
          <p:nvPr>
            <p:ph type="ftr" sz="quarter" idx="10"/>
          </p:nvPr>
        </p:nvSpPr>
        <p:spPr>
          <a:xfrm>
            <a:off x="0" y="4869623"/>
            <a:ext cx="8624236" cy="274637"/>
          </a:xfrm>
          <a:solidFill>
            <a:schemeClr val="tx1"/>
          </a:solidFill>
        </p:spPr>
        <p:txBody>
          <a:bodyPr/>
          <a:lstStyle/>
          <a:p>
            <a:r>
              <a:rPr lang="en-US" dirty="0"/>
              <a:t>M6S1 Introduction to Cybersecurity Defense</a:t>
            </a:r>
          </a:p>
        </p:txBody>
      </p:sp>
    </p:spTree>
    <p:extLst>
      <p:ext uri="{BB962C8B-B14F-4D97-AF65-F5344CB8AC3E}">
        <p14:creationId xmlns:p14="http://schemas.microsoft.com/office/powerpoint/2010/main" val="77230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3E8F0A07-993B-4E57-8BAE-09749933DCE0}"/>
              </a:ext>
            </a:extLst>
          </p:cNvPr>
          <p:cNvSpPr>
            <a:spLocks noGrp="1"/>
          </p:cNvSpPr>
          <p:nvPr>
            <p:ph idx="1"/>
          </p:nvPr>
        </p:nvSpPr>
        <p:spPr/>
        <p:txBody>
          <a:bodyPr/>
          <a:lstStyle/>
          <a:p>
            <a:r>
              <a:rPr lang="en-US" dirty="0"/>
              <a:t>Wrapper for a public key to associate it with a digital identity</a:t>
            </a:r>
          </a:p>
          <a:p>
            <a:r>
              <a:rPr lang="en-US" dirty="0"/>
              <a:t>Identity assertion is validated by a certificate authority (CA) by signing the certificate</a:t>
            </a:r>
          </a:p>
          <a:p>
            <a:r>
              <a:rPr lang="en-US" dirty="0"/>
              <a:t>Both parties must trust the CA</a:t>
            </a:r>
          </a:p>
          <a:p>
            <a:r>
              <a:rPr lang="en-US" dirty="0"/>
              <a:t>Referred to as public key infrastructure (PKI)</a:t>
            </a:r>
          </a:p>
        </p:txBody>
      </p:sp>
      <p:sp>
        <p:nvSpPr>
          <p:cNvPr id="5" name="Title 4">
            <a:extLst>
              <a:ext uri="{FF2B5EF4-FFF2-40B4-BE49-F238E27FC236}">
                <a16:creationId xmlns:a16="http://schemas.microsoft.com/office/drawing/2014/main" xmlns="" id="{7ECB231D-8103-4907-9C7E-62F397DA187C}"/>
              </a:ext>
            </a:extLst>
          </p:cNvPr>
          <p:cNvSpPr>
            <a:spLocks noGrp="1"/>
          </p:cNvSpPr>
          <p:nvPr>
            <p:ph type="title"/>
          </p:nvPr>
        </p:nvSpPr>
        <p:spPr/>
        <p:txBody>
          <a:bodyPr/>
          <a:lstStyle/>
          <a:p>
            <a:r>
              <a:rPr lang="en-US" dirty="0"/>
              <a:t>Digital </a:t>
            </a:r>
            <a:r>
              <a:rPr lang="en-US" dirty="0" smtClean="0"/>
              <a:t>Certificates</a:t>
            </a:r>
            <a:r>
              <a:rPr lang="en-US" dirty="0"/>
              <a:t/>
            </a:r>
            <a:br>
              <a:rPr lang="en-US" dirty="0"/>
            </a:br>
            <a:r>
              <a:rPr lang="en-US" sz="1200" b="0" dirty="0" smtClean="0"/>
              <a:t>is </a:t>
            </a:r>
            <a:r>
              <a:rPr lang="en-US" sz="1200" b="0" dirty="0"/>
              <a:t>a file that verifies the identity of a device or user and enables encrypted connections.</a:t>
            </a:r>
          </a:p>
        </p:txBody>
      </p:sp>
      <p:sp>
        <p:nvSpPr>
          <p:cNvPr id="3" name="Footer Placeholder 2">
            <a:extLst>
              <a:ext uri="{FF2B5EF4-FFF2-40B4-BE49-F238E27FC236}">
                <a16:creationId xmlns:a16="http://schemas.microsoft.com/office/drawing/2014/main" xmlns="" id="{44A675F7-E6E6-4047-A326-52F4EA1DF542}"/>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xmlns="" id="{8ADA359C-BE79-42E6-8450-36ACBB44E083}"/>
              </a:ext>
            </a:extLst>
          </p:cNvPr>
          <p:cNvSpPr>
            <a:spLocks noGrp="1"/>
          </p:cNvSpPr>
          <p:nvPr>
            <p:ph type="sldNum" sz="quarter" idx="11"/>
          </p:nvPr>
        </p:nvSpPr>
        <p:spPr/>
        <p:txBody>
          <a:bodyPr/>
          <a:lstStyle/>
          <a:p>
            <a:fld id="{B7CF8A19-3A9E-4ABC-B336-2FDDE321C72D}" type="slidenum">
              <a:rPr lang="en-US" smtClean="0"/>
              <a:pPr/>
              <a:t>13</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168595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81508E-B876-4E61-AEF5-8C469B6E20C6}"/>
              </a:ext>
            </a:extLst>
          </p:cNvPr>
          <p:cNvSpPr>
            <a:spLocks noGrp="1"/>
          </p:cNvSpPr>
          <p:nvPr>
            <p:ph type="ctrTitle"/>
          </p:nvPr>
        </p:nvSpPr>
        <p:spPr/>
        <p:txBody>
          <a:bodyPr/>
          <a:lstStyle/>
          <a:p>
            <a:r>
              <a:rPr lang="en-US" dirty="0"/>
              <a:t>Cryptographic Modes of Operation</a:t>
            </a:r>
          </a:p>
        </p:txBody>
      </p:sp>
      <p:sp>
        <p:nvSpPr>
          <p:cNvPr id="3" name="Footer Placeholder 2">
            <a:extLst>
              <a:ext uri="{FF2B5EF4-FFF2-40B4-BE49-F238E27FC236}">
                <a16:creationId xmlns:a16="http://schemas.microsoft.com/office/drawing/2014/main" xmlns="" id="{FB2D353B-B4A3-4574-A199-BEC0AAC11977}"/>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xmlns="" id="{937E4E35-785F-414B-B568-9949910FA279}"/>
              </a:ext>
            </a:extLst>
          </p:cNvPr>
          <p:cNvSpPr>
            <a:spLocks noGrp="1"/>
          </p:cNvSpPr>
          <p:nvPr>
            <p:ph type="sldNum" sz="quarter" idx="4"/>
          </p:nvPr>
        </p:nvSpPr>
        <p:spPr/>
        <p:txBody>
          <a:bodyPr/>
          <a:lstStyle/>
          <a:p>
            <a:fld id="{B7CF8A19-3A9E-4ABC-B336-2FDDE321C72D}" type="slidenum">
              <a:rPr lang="en-US" smtClean="0"/>
              <a:pPr/>
              <a:t>14</a:t>
            </a:fld>
            <a:endParaRPr lang="en-US"/>
          </a:p>
        </p:txBody>
      </p:sp>
      <p:sp>
        <p:nvSpPr>
          <p:cNvPr id="5"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1682058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257AD2-0104-45D9-8D59-BD71F7A0E788}"/>
              </a:ext>
            </a:extLst>
          </p:cNvPr>
          <p:cNvSpPr>
            <a:spLocks noGrp="1"/>
          </p:cNvSpPr>
          <p:nvPr>
            <p:ph type="ctrTitle"/>
          </p:nvPr>
        </p:nvSpPr>
        <p:spPr/>
        <p:txBody>
          <a:bodyPr/>
          <a:lstStyle/>
          <a:p>
            <a:r>
              <a:rPr lang="en-GB" dirty="0"/>
              <a:t>Summarize Cryptographic Use Cases and Weaknesses </a:t>
            </a:r>
            <a:endParaRPr lang="en-US" dirty="0"/>
          </a:p>
        </p:txBody>
      </p:sp>
      <p:sp>
        <p:nvSpPr>
          <p:cNvPr id="3" name="Subtitle 2">
            <a:extLst>
              <a:ext uri="{FF2B5EF4-FFF2-40B4-BE49-F238E27FC236}">
                <a16:creationId xmlns:a16="http://schemas.microsoft.com/office/drawing/2014/main" xmlns="" id="{6C7FB0A4-A746-495D-9FED-CE8AE5358D61}"/>
              </a:ext>
            </a:extLst>
          </p:cNvPr>
          <p:cNvSpPr>
            <a:spLocks noGrp="1"/>
          </p:cNvSpPr>
          <p:nvPr>
            <p:ph type="subTitle" idx="1"/>
          </p:nvPr>
        </p:nvSpPr>
        <p:spPr/>
        <p:txBody>
          <a:bodyPr/>
          <a:lstStyle/>
          <a:p>
            <a:r>
              <a:rPr lang="en-US" dirty="0"/>
              <a:t>Topic 5C</a:t>
            </a:r>
          </a:p>
        </p:txBody>
      </p:sp>
      <p:sp>
        <p:nvSpPr>
          <p:cNvPr id="4" name="Footer Placeholder 3">
            <a:extLst>
              <a:ext uri="{FF2B5EF4-FFF2-40B4-BE49-F238E27FC236}">
                <a16:creationId xmlns:a16="http://schemas.microsoft.com/office/drawing/2014/main" xmlns="" id="{F434C773-7D67-4C9D-A647-4DEEF29B6B57}"/>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xmlns="" id="{EB0E8183-7295-41FB-9996-37C21B8E0878}"/>
              </a:ext>
            </a:extLst>
          </p:cNvPr>
          <p:cNvSpPr>
            <a:spLocks noGrp="1"/>
          </p:cNvSpPr>
          <p:nvPr>
            <p:ph type="sldNum" sz="quarter" idx="11"/>
          </p:nvPr>
        </p:nvSpPr>
        <p:spPr/>
        <p:txBody>
          <a:bodyPr/>
          <a:lstStyle/>
          <a:p>
            <a:fld id="{B7CF8A19-3A9E-4ABC-B336-2FDDE321C72D}" type="slidenum">
              <a:rPr lang="en-US" smtClean="0"/>
              <a:pPr/>
              <a:t>15</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4179372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D9ACAAF-85EB-47B7-ABFE-84856BFC1F07}"/>
              </a:ext>
            </a:extLst>
          </p:cNvPr>
          <p:cNvSpPr>
            <a:spLocks noGrp="1"/>
          </p:cNvSpPr>
          <p:nvPr>
            <p:ph idx="1"/>
          </p:nvPr>
        </p:nvSpPr>
        <p:spPr/>
        <p:txBody>
          <a:bodyPr/>
          <a:lstStyle/>
          <a:p>
            <a:r>
              <a:rPr lang="en-GB" dirty="0"/>
              <a:t>1.2 Given a scenario, </a:t>
            </a:r>
            <a:r>
              <a:rPr lang="en-GB" dirty="0" err="1"/>
              <a:t>analyze</a:t>
            </a:r>
            <a:r>
              <a:rPr lang="en-GB" dirty="0"/>
              <a:t> potential indicators to determine the type of attack </a:t>
            </a:r>
          </a:p>
          <a:p>
            <a:r>
              <a:rPr lang="en-GB" dirty="0"/>
              <a:t>2.8 Summarize the basics of cryptographic concepts </a:t>
            </a:r>
            <a:endParaRPr lang="en-US" dirty="0"/>
          </a:p>
          <a:p>
            <a:endParaRPr lang="en-US" dirty="0"/>
          </a:p>
        </p:txBody>
      </p:sp>
      <p:sp>
        <p:nvSpPr>
          <p:cNvPr id="5" name="Title 4">
            <a:extLst>
              <a:ext uri="{FF2B5EF4-FFF2-40B4-BE49-F238E27FC236}">
                <a16:creationId xmlns:a16="http://schemas.microsoft.com/office/drawing/2014/main" xmlns="" id="{CD463FAB-4E48-40C9-A45D-792AF64FBDE6}"/>
              </a:ext>
            </a:extLst>
          </p:cNvPr>
          <p:cNvSpPr>
            <a:spLocks noGrp="1"/>
          </p:cNvSpPr>
          <p:nvPr>
            <p:ph type="title"/>
          </p:nvPr>
        </p:nvSpPr>
        <p:spPr/>
        <p:txBody>
          <a:bodyPr/>
          <a:lstStyle/>
          <a:p>
            <a:r>
              <a:rPr lang="en-US" dirty="0"/>
              <a:t>Syllabus Objectives Covered</a:t>
            </a:r>
          </a:p>
        </p:txBody>
      </p:sp>
      <p:sp>
        <p:nvSpPr>
          <p:cNvPr id="3" name="Footer Placeholder 2">
            <a:extLst>
              <a:ext uri="{FF2B5EF4-FFF2-40B4-BE49-F238E27FC236}">
                <a16:creationId xmlns:a16="http://schemas.microsoft.com/office/drawing/2014/main" xmlns="" id="{3EF8D70A-6F6E-47FE-BBC0-E6E5FFC55739}"/>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xmlns="" id="{D9C1DAE9-CB48-43D5-83E9-606D78F9A116}"/>
              </a:ext>
            </a:extLst>
          </p:cNvPr>
          <p:cNvSpPr>
            <a:spLocks noGrp="1"/>
          </p:cNvSpPr>
          <p:nvPr>
            <p:ph type="sldNum" sz="quarter" idx="11"/>
          </p:nvPr>
        </p:nvSpPr>
        <p:spPr/>
        <p:txBody>
          <a:bodyPr/>
          <a:lstStyle/>
          <a:p>
            <a:fld id="{B7CF8A19-3A9E-4ABC-B336-2FDDE321C72D}" type="slidenum">
              <a:rPr lang="en-US" smtClean="0"/>
              <a:pPr/>
              <a:t>16</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705317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GB" dirty="0"/>
              <a:t>Cryptography for Authentication and Non-repudiation</a:t>
            </a:r>
            <a:endParaRPr lang="en-US" noProof="0" dirty="0"/>
          </a:p>
        </p:txBody>
      </p:sp>
      <p:sp>
        <p:nvSpPr>
          <p:cNvPr id="2" name="Content Placeholder 1">
            <a:extLst>
              <a:ext uri="{FF2B5EF4-FFF2-40B4-BE49-F238E27FC236}">
                <a16:creationId xmlns:a16="http://schemas.microsoft.com/office/drawing/2014/main" xmlns="" id="{5027A845-266D-421C-8DC2-26A429D45562}"/>
              </a:ext>
            </a:extLst>
          </p:cNvPr>
          <p:cNvSpPr>
            <a:spLocks noGrp="1"/>
          </p:cNvSpPr>
          <p:nvPr>
            <p:ph sz="half" idx="2"/>
          </p:nvPr>
        </p:nvSpPr>
        <p:spPr>
          <a:xfrm>
            <a:off x="4232635" y="968991"/>
            <a:ext cx="4564859" cy="3376241"/>
          </a:xfrm>
        </p:spPr>
        <p:txBody>
          <a:bodyPr/>
          <a:lstStyle/>
          <a:p>
            <a:r>
              <a:rPr lang="en-US" noProof="0" dirty="0" smtClean="0"/>
              <a:t>Authentication </a:t>
            </a:r>
            <a:r>
              <a:rPr lang="en-US" noProof="0" dirty="0"/>
              <a:t>and access control</a:t>
            </a:r>
          </a:p>
          <a:p>
            <a:pPr lvl="1"/>
            <a:r>
              <a:rPr lang="en-US" noProof="0" dirty="0"/>
              <a:t>Assuming the private key is secure, an encrypted token could only have been created by the key holder</a:t>
            </a:r>
          </a:p>
          <a:p>
            <a:r>
              <a:rPr lang="en-US" noProof="0" dirty="0"/>
              <a:t>Non-repudiation</a:t>
            </a:r>
          </a:p>
          <a:p>
            <a:pPr lvl="1"/>
            <a:r>
              <a:rPr lang="en-US" noProof="0" dirty="0"/>
              <a:t>Sender cannot deny (repudiate) the message as only she/he could have created it</a:t>
            </a:r>
          </a:p>
          <a:p>
            <a:endParaRPr lang="en-US" noProof="0" dirty="0"/>
          </a:p>
          <a:p>
            <a:endParaRPr lang="en-US" dirty="0"/>
          </a:p>
        </p:txBody>
      </p:sp>
      <p:pic>
        <p:nvPicPr>
          <p:cNvPr id="12" name="Content Placeholder 11">
            <a:extLst>
              <a:ext uri="{FF2B5EF4-FFF2-40B4-BE49-F238E27FC236}">
                <a16:creationId xmlns:a16="http://schemas.microsoft.com/office/drawing/2014/main" xmlns="" id="{1B4980C3-05AF-45B7-830C-363DF20F11AA}"/>
              </a:ext>
            </a:extLst>
          </p:cNvPr>
          <p:cNvPicPr>
            <a:picLocks noGrp="1" noChangeAspect="1"/>
          </p:cNvPicPr>
          <p:nvPr>
            <p:ph sz="half" idx="1"/>
          </p:nvPr>
        </p:nvPicPr>
        <p:blipFill rotWithShape="1">
          <a:blip r:embed="rId3" cstate="screen">
            <a:extLst>
              <a:ext uri="{28A0092B-C50C-407E-A947-70E740481C1C}">
                <a14:useLocalDpi xmlns:a14="http://schemas.microsoft.com/office/drawing/2010/main"/>
              </a:ext>
            </a:extLst>
          </a:blip>
          <a:srcRect/>
          <a:stretch/>
        </p:blipFill>
        <p:spPr>
          <a:xfrm>
            <a:off x="709573" y="1131283"/>
            <a:ext cx="3447647" cy="3051655"/>
          </a:xfrm>
        </p:spPr>
      </p:pic>
      <p:sp>
        <p:nvSpPr>
          <p:cNvPr id="3" name="Footer Placeholder 2">
            <a:extLst>
              <a:ext uri="{FF2B5EF4-FFF2-40B4-BE49-F238E27FC236}">
                <a16:creationId xmlns:a16="http://schemas.microsoft.com/office/drawing/2014/main" xmlns="" id="{69C058E6-13BA-4A74-9972-37B101F3BDBD}"/>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xmlns="" id="{0183671D-EDBC-44C0-8C51-9E290D278502}"/>
              </a:ext>
            </a:extLst>
          </p:cNvPr>
          <p:cNvSpPr>
            <a:spLocks noGrp="1"/>
          </p:cNvSpPr>
          <p:nvPr>
            <p:ph type="sldNum" sz="quarter" idx="11"/>
          </p:nvPr>
        </p:nvSpPr>
        <p:spPr/>
        <p:txBody>
          <a:bodyPr/>
          <a:lstStyle/>
          <a:p>
            <a:fld id="{B7CF8A19-3A9E-4ABC-B336-2FDDE321C72D}" type="slidenum">
              <a:rPr lang="en-US" smtClean="0"/>
              <a:pPr/>
              <a:t>17</a:t>
            </a:fld>
            <a:endParaRPr lang="en-US"/>
          </a:p>
        </p:txBody>
      </p:sp>
      <p:sp>
        <p:nvSpPr>
          <p:cNvPr id="5" name="Rectangle 4">
            <a:extLst>
              <a:ext uri="{FF2B5EF4-FFF2-40B4-BE49-F238E27FC236}">
                <a16:creationId xmlns:a16="http://schemas.microsoft.com/office/drawing/2014/main" xmlns="" id="{E60FA220-FABD-4E91-81DE-C49EE1C7B876}"/>
              </a:ext>
            </a:extLst>
          </p:cNvPr>
          <p:cNvSpPr/>
          <p:nvPr/>
        </p:nvSpPr>
        <p:spPr>
          <a:xfrm>
            <a:off x="634157" y="3919689"/>
            <a:ext cx="2872613" cy="230832"/>
          </a:xfrm>
          <a:prstGeom prst="rect">
            <a:avLst/>
          </a:prstGeom>
        </p:spPr>
        <p:txBody>
          <a:bodyPr wrap="square">
            <a:spAutoFit/>
          </a:bodyPr>
          <a:lstStyle/>
          <a:p>
            <a:r>
              <a:rPr lang="en-US" sz="900" i="1" dirty="0">
                <a:solidFill>
                  <a:srgbClr val="45545F"/>
                </a:solidFill>
              </a:rPr>
              <a:t>Screenshot used with permission from Microsoft.</a:t>
            </a:r>
          </a:p>
        </p:txBody>
      </p:sp>
      <p:sp>
        <p:nvSpPr>
          <p:cNvPr id="8"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1741760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noProof="0" dirty="0"/>
              <a:t>Hybrid encryption</a:t>
            </a:r>
          </a:p>
          <a:p>
            <a:pPr lvl="1"/>
            <a:r>
              <a:rPr lang="en-US" dirty="0"/>
              <a:t>Public key </a:t>
            </a:r>
            <a:r>
              <a:rPr lang="en-US" dirty="0" smtClean="0"/>
              <a:t>cryptography(as</a:t>
            </a:r>
            <a:r>
              <a:rPr lang="en-US" dirty="0"/>
              <a:t>ymmetric</a:t>
            </a:r>
            <a:r>
              <a:rPr lang="en-US" dirty="0" smtClean="0"/>
              <a:t>) </a:t>
            </a:r>
            <a:r>
              <a:rPr lang="en-US" dirty="0"/>
              <a:t>is only efficient with small amounts of data</a:t>
            </a:r>
          </a:p>
          <a:p>
            <a:pPr lvl="1"/>
            <a:r>
              <a:rPr lang="en-US" noProof="0" dirty="0"/>
              <a:t>Symmetric encryption ma</a:t>
            </a:r>
            <a:r>
              <a:rPr lang="en-US" dirty="0" err="1"/>
              <a:t>kes</a:t>
            </a:r>
            <a:r>
              <a:rPr lang="en-US" dirty="0"/>
              <a:t> key distribution difficult</a:t>
            </a:r>
          </a:p>
          <a:p>
            <a:pPr lvl="1"/>
            <a:r>
              <a:rPr lang="en-US" noProof="0" dirty="0"/>
              <a:t>Symmetric key is used for bulk encryption and protected by public key </a:t>
            </a:r>
            <a:r>
              <a:rPr lang="en-US" noProof="0" dirty="0" smtClean="0"/>
              <a:t>cryptography  </a:t>
            </a:r>
            <a:r>
              <a:rPr lang="en-US" dirty="0" smtClean="0"/>
              <a:t>(asymmetric)</a:t>
            </a:r>
            <a:endParaRPr lang="en-US" noProof="0" dirty="0"/>
          </a:p>
          <a:p>
            <a:r>
              <a:rPr lang="en-US" noProof="0" dirty="0"/>
              <a:t>File </a:t>
            </a:r>
            <a:r>
              <a:rPr lang="en-US" noProof="0" dirty="0" smtClean="0"/>
              <a:t>encryption</a:t>
            </a:r>
          </a:p>
          <a:p>
            <a:pPr lvl="1"/>
            <a:r>
              <a:rPr lang="en-US" dirty="0" smtClean="0"/>
              <a:t>a </a:t>
            </a:r>
            <a:r>
              <a:rPr lang="en-US" dirty="0"/>
              <a:t>way of encoding files, including the sensitive data they contain, in order to send them securely.</a:t>
            </a:r>
            <a:endParaRPr lang="en-US" noProof="0" dirty="0"/>
          </a:p>
          <a:p>
            <a:r>
              <a:rPr lang="en-US" dirty="0" smtClean="0"/>
              <a:t>Transport encryption </a:t>
            </a:r>
          </a:p>
          <a:p>
            <a:pPr lvl="1"/>
            <a:r>
              <a:rPr lang="en-US" noProof="0" dirty="0" smtClean="0"/>
              <a:t>Session </a:t>
            </a:r>
            <a:r>
              <a:rPr lang="en-US" noProof="0" dirty="0"/>
              <a:t>key exchange/agreement</a:t>
            </a:r>
          </a:p>
        </p:txBody>
      </p:sp>
      <p:sp>
        <p:nvSpPr>
          <p:cNvPr id="13314" name="Title 1"/>
          <p:cNvSpPr>
            <a:spLocks noGrp="1"/>
          </p:cNvSpPr>
          <p:nvPr>
            <p:ph type="title"/>
          </p:nvPr>
        </p:nvSpPr>
        <p:spPr/>
        <p:txBody>
          <a:bodyPr/>
          <a:lstStyle/>
          <a:p>
            <a:r>
              <a:rPr lang="en-GB" dirty="0"/>
              <a:t>Cryptography Supporting Confidentiality</a:t>
            </a:r>
            <a:endParaRPr lang="en-US" noProof="0" dirty="0"/>
          </a:p>
        </p:txBody>
      </p:sp>
      <p:sp>
        <p:nvSpPr>
          <p:cNvPr id="2" name="Footer Placeholder 1">
            <a:extLst>
              <a:ext uri="{FF2B5EF4-FFF2-40B4-BE49-F238E27FC236}">
                <a16:creationId xmlns:a16="http://schemas.microsoft.com/office/drawing/2014/main" xmlns="" id="{4602CACD-B7AF-4469-AFA4-F872EB34B0D6}"/>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xmlns="" id="{B6058E70-9CAB-4789-8229-7431648DBA1D}"/>
              </a:ext>
            </a:extLst>
          </p:cNvPr>
          <p:cNvSpPr>
            <a:spLocks noGrp="1"/>
          </p:cNvSpPr>
          <p:nvPr>
            <p:ph type="sldNum" sz="quarter" idx="11"/>
          </p:nvPr>
        </p:nvSpPr>
        <p:spPr/>
        <p:txBody>
          <a:bodyPr/>
          <a:lstStyle/>
          <a:p>
            <a:fld id="{B7CF8A19-3A9E-4ABC-B336-2FDDE321C72D}" type="slidenum">
              <a:rPr lang="en-US" smtClean="0"/>
              <a:pPr/>
              <a:t>18</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3523574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Integrity</a:t>
            </a:r>
          </a:p>
          <a:p>
            <a:pPr lvl="1"/>
            <a:r>
              <a:rPr lang="en-US" dirty="0"/>
              <a:t>Using hash functions and message authentication codes to validate messages</a:t>
            </a:r>
          </a:p>
          <a:p>
            <a:r>
              <a:rPr lang="en-US" dirty="0"/>
              <a:t>Resiliency</a:t>
            </a:r>
          </a:p>
          <a:p>
            <a:pPr lvl="1"/>
            <a:r>
              <a:rPr lang="en-US" dirty="0"/>
              <a:t>Using cryptography to ensure authentication and integrity of control messages</a:t>
            </a:r>
          </a:p>
          <a:p>
            <a:r>
              <a:rPr lang="en-US" noProof="0" dirty="0"/>
              <a:t>Obfuscation</a:t>
            </a:r>
          </a:p>
          <a:p>
            <a:pPr lvl="1"/>
            <a:r>
              <a:rPr lang="en-US" dirty="0"/>
              <a:t>Make something hard to understand</a:t>
            </a:r>
          </a:p>
          <a:p>
            <a:pPr lvl="1"/>
            <a:r>
              <a:rPr lang="en-US" noProof="0" dirty="0"/>
              <a:t>Encryption can perform this function,</a:t>
            </a:r>
            <a:r>
              <a:rPr lang="en-US" dirty="0"/>
              <a:t> but it is very hard to secure an embedded </a:t>
            </a:r>
            <a:r>
              <a:rPr lang="en-US" dirty="0" smtClean="0"/>
              <a:t>key</a:t>
            </a:r>
            <a:endParaRPr lang="en-US" noProof="0" dirty="0"/>
          </a:p>
        </p:txBody>
      </p:sp>
      <p:sp>
        <p:nvSpPr>
          <p:cNvPr id="13314" name="Title 1"/>
          <p:cNvSpPr>
            <a:spLocks noGrp="1"/>
          </p:cNvSpPr>
          <p:nvPr>
            <p:ph type="title"/>
          </p:nvPr>
        </p:nvSpPr>
        <p:spPr/>
        <p:txBody>
          <a:bodyPr/>
          <a:lstStyle/>
          <a:p>
            <a:r>
              <a:rPr lang="en-GB" dirty="0"/>
              <a:t>Cryptography Supporting Integrity and Resiliency</a:t>
            </a:r>
            <a:endParaRPr lang="en-US" noProof="0" dirty="0"/>
          </a:p>
        </p:txBody>
      </p:sp>
      <p:sp>
        <p:nvSpPr>
          <p:cNvPr id="2" name="Footer Placeholder 1">
            <a:extLst>
              <a:ext uri="{FF2B5EF4-FFF2-40B4-BE49-F238E27FC236}">
                <a16:creationId xmlns:a16="http://schemas.microsoft.com/office/drawing/2014/main" xmlns="" id="{3C53D76F-1EB0-43A8-B445-7BCB2EC4329B}"/>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xmlns="" id="{7333510A-76AE-458C-8CC5-79656794E131}"/>
              </a:ext>
            </a:extLst>
          </p:cNvPr>
          <p:cNvSpPr>
            <a:spLocks noGrp="1"/>
          </p:cNvSpPr>
          <p:nvPr>
            <p:ph type="sldNum" sz="quarter" idx="11"/>
          </p:nvPr>
        </p:nvSpPr>
        <p:spPr/>
        <p:txBody>
          <a:bodyPr/>
          <a:lstStyle/>
          <a:p>
            <a:fld id="{B7CF8A19-3A9E-4ABC-B336-2FDDE321C72D}" type="slidenum">
              <a:rPr lang="en-US" smtClean="0"/>
              <a:pPr/>
              <a:t>19</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461443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7FC5F2-B0F5-472C-B750-2919F10BE5C4}"/>
              </a:ext>
            </a:extLst>
          </p:cNvPr>
          <p:cNvSpPr>
            <a:spLocks noGrp="1"/>
          </p:cNvSpPr>
          <p:nvPr>
            <p:ph type="ctrTitle"/>
          </p:nvPr>
        </p:nvSpPr>
        <p:spPr/>
        <p:txBody>
          <a:bodyPr/>
          <a:lstStyle/>
          <a:p>
            <a:r>
              <a:rPr lang="en-GB" dirty="0"/>
              <a:t>Compare and Contrast Cryptographic Ciphers </a:t>
            </a:r>
            <a:endParaRPr lang="en-US" dirty="0"/>
          </a:p>
        </p:txBody>
      </p:sp>
      <p:sp>
        <p:nvSpPr>
          <p:cNvPr id="3" name="Subtitle 2">
            <a:extLst>
              <a:ext uri="{FF2B5EF4-FFF2-40B4-BE49-F238E27FC236}">
                <a16:creationId xmlns:a16="http://schemas.microsoft.com/office/drawing/2014/main" xmlns="" id="{D644FC7E-A854-4A14-8B98-A3763251274C}"/>
              </a:ext>
            </a:extLst>
          </p:cNvPr>
          <p:cNvSpPr>
            <a:spLocks noGrp="1"/>
          </p:cNvSpPr>
          <p:nvPr>
            <p:ph type="subTitle" idx="1"/>
          </p:nvPr>
        </p:nvSpPr>
        <p:spPr/>
        <p:txBody>
          <a:bodyPr/>
          <a:lstStyle/>
          <a:p>
            <a:r>
              <a:rPr lang="en-US" dirty="0"/>
              <a:t>Topic 5A</a:t>
            </a:r>
          </a:p>
        </p:txBody>
      </p:sp>
      <p:sp>
        <p:nvSpPr>
          <p:cNvPr id="4" name="Footer Placeholder 3">
            <a:extLst>
              <a:ext uri="{FF2B5EF4-FFF2-40B4-BE49-F238E27FC236}">
                <a16:creationId xmlns:a16="http://schemas.microsoft.com/office/drawing/2014/main" xmlns="" id="{C606E725-5055-41BB-8775-11375B8635CE}"/>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xmlns="" id="{026F42CE-B9B7-4860-9C84-7131BBF87E50}"/>
              </a:ext>
            </a:extLst>
          </p:cNvPr>
          <p:cNvSpPr>
            <a:spLocks noGrp="1"/>
          </p:cNvSpPr>
          <p:nvPr>
            <p:ph type="sldNum" sz="quarter" idx="11"/>
          </p:nvPr>
        </p:nvSpPr>
        <p:spPr/>
        <p:txBody>
          <a:bodyPr/>
          <a:lstStyle/>
          <a:p>
            <a:fld id="{B7CF8A19-3A9E-4ABC-B336-2FDDE321C72D}" type="slidenum">
              <a:rPr lang="en-US" smtClean="0"/>
              <a:pPr/>
              <a:t>2</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M6S1 Introduction to Cybersecurity Defense</a:t>
            </a:r>
            <a:endParaRPr lang="en-US" dirty="0"/>
          </a:p>
        </p:txBody>
      </p:sp>
    </p:spTree>
    <p:extLst>
      <p:ext uri="{BB962C8B-B14F-4D97-AF65-F5344CB8AC3E}">
        <p14:creationId xmlns:p14="http://schemas.microsoft.com/office/powerpoint/2010/main" val="4257476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t>Cryptographic Performance Limitations </a:t>
            </a:r>
            <a:endParaRPr lang="en-US" noProof="0" dirty="0"/>
          </a:p>
        </p:txBody>
      </p:sp>
      <p:sp>
        <p:nvSpPr>
          <p:cNvPr id="14339" name="Rectangle 3"/>
          <p:cNvSpPr>
            <a:spLocks noGrp="1" noChangeArrowheads="1"/>
          </p:cNvSpPr>
          <p:nvPr>
            <p:ph idx="1"/>
          </p:nvPr>
        </p:nvSpPr>
        <p:spPr/>
        <p:txBody>
          <a:bodyPr/>
          <a:lstStyle/>
          <a:p>
            <a:r>
              <a:rPr lang="en-US" dirty="0"/>
              <a:t>Limitations</a:t>
            </a:r>
          </a:p>
          <a:p>
            <a:pPr lvl="1"/>
            <a:r>
              <a:rPr lang="en-US" dirty="0"/>
              <a:t>Speed—Amount of data/number of operations per second</a:t>
            </a:r>
          </a:p>
          <a:p>
            <a:pPr lvl="1"/>
            <a:r>
              <a:rPr lang="en-US" dirty="0"/>
              <a:t>Time/latency—Delay in completing an operation</a:t>
            </a:r>
          </a:p>
          <a:p>
            <a:pPr lvl="1"/>
            <a:r>
              <a:rPr lang="en-US" noProof="0" dirty="0"/>
              <a:t>Size—</a:t>
            </a:r>
            <a:r>
              <a:rPr lang="en-US" dirty="0"/>
              <a:t>Key size increases security but also CPU/memory requirements</a:t>
            </a:r>
          </a:p>
          <a:p>
            <a:pPr lvl="1"/>
            <a:r>
              <a:rPr lang="en-US" dirty="0"/>
              <a:t>Computational overhead—</a:t>
            </a:r>
            <a:r>
              <a:rPr lang="en-US" noProof="0" dirty="0"/>
              <a:t>Complexity of cryptographic implementation or cipher</a:t>
            </a:r>
          </a:p>
          <a:p>
            <a:endParaRPr lang="en-US" noProof="0" dirty="0"/>
          </a:p>
        </p:txBody>
      </p:sp>
      <p:sp>
        <p:nvSpPr>
          <p:cNvPr id="2" name="Footer Placeholder 1">
            <a:extLst>
              <a:ext uri="{FF2B5EF4-FFF2-40B4-BE49-F238E27FC236}">
                <a16:creationId xmlns:a16="http://schemas.microsoft.com/office/drawing/2014/main" xmlns="" id="{089A4ADE-480E-461E-A4E9-469A2A4D43CD}"/>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xmlns="" id="{425685A3-C488-4F24-9B0C-CC28DF5AAD2C}"/>
              </a:ext>
            </a:extLst>
          </p:cNvPr>
          <p:cNvSpPr>
            <a:spLocks noGrp="1"/>
          </p:cNvSpPr>
          <p:nvPr>
            <p:ph type="sldNum" sz="quarter" idx="11"/>
          </p:nvPr>
        </p:nvSpPr>
        <p:spPr/>
        <p:txBody>
          <a:bodyPr/>
          <a:lstStyle/>
          <a:p>
            <a:fld id="{B7CF8A19-3A9E-4ABC-B336-2FDDE321C72D}" type="slidenum">
              <a:rPr lang="en-US" smtClean="0"/>
              <a:pPr/>
              <a:t>20</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3826940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D7AB858D-4E83-4966-8296-E9DF745BA04C}"/>
              </a:ext>
            </a:extLst>
          </p:cNvPr>
          <p:cNvSpPr>
            <a:spLocks noGrp="1"/>
          </p:cNvSpPr>
          <p:nvPr>
            <p:ph idx="1"/>
          </p:nvPr>
        </p:nvSpPr>
        <p:spPr/>
        <p:txBody>
          <a:bodyPr/>
          <a:lstStyle/>
          <a:p>
            <a:r>
              <a:rPr lang="en-US" dirty="0"/>
              <a:t>Man-in-the-Middle (MitM)</a:t>
            </a:r>
          </a:p>
          <a:p>
            <a:pPr lvl="1"/>
            <a:r>
              <a:rPr lang="en-US" dirty="0"/>
              <a:t>Interferes with the public key presented to the client</a:t>
            </a:r>
          </a:p>
          <a:p>
            <a:r>
              <a:rPr lang="en-US" dirty="0"/>
              <a:t>Downgrade attack</a:t>
            </a:r>
          </a:p>
          <a:p>
            <a:pPr lvl="1"/>
            <a:r>
              <a:rPr lang="en-US" dirty="0"/>
              <a:t>Forces server into using weak protocol versions and ciphers</a:t>
            </a:r>
          </a:p>
          <a:p>
            <a:pPr lvl="1"/>
            <a:endParaRPr lang="en-US" dirty="0"/>
          </a:p>
          <a:p>
            <a:endParaRPr lang="en-US" dirty="0"/>
          </a:p>
        </p:txBody>
      </p:sp>
      <p:sp>
        <p:nvSpPr>
          <p:cNvPr id="3" name="Title 2">
            <a:extLst>
              <a:ext uri="{FF2B5EF4-FFF2-40B4-BE49-F238E27FC236}">
                <a16:creationId xmlns:a16="http://schemas.microsoft.com/office/drawing/2014/main" xmlns="" id="{9AEE122F-FD74-4F40-805E-03761B67D59F}"/>
              </a:ext>
            </a:extLst>
          </p:cNvPr>
          <p:cNvSpPr>
            <a:spLocks noGrp="1"/>
          </p:cNvSpPr>
          <p:nvPr>
            <p:ph type="title"/>
          </p:nvPr>
        </p:nvSpPr>
        <p:spPr/>
        <p:txBody>
          <a:bodyPr/>
          <a:lstStyle/>
          <a:p>
            <a:r>
              <a:rPr lang="en-US" dirty="0" smtClean="0"/>
              <a:t/>
            </a:r>
            <a:br>
              <a:rPr lang="en-US" dirty="0" smtClean="0"/>
            </a:br>
            <a:r>
              <a:rPr lang="en-US" dirty="0" smtClean="0"/>
              <a:t>Attacks on Cryptography</a:t>
            </a:r>
            <a:r>
              <a:rPr lang="en-US" dirty="0"/>
              <a:t/>
            </a:r>
            <a:br>
              <a:rPr lang="en-US" dirty="0"/>
            </a:br>
            <a:r>
              <a:rPr lang="en-US" dirty="0" smtClean="0"/>
              <a:t>Man-in-the-Middle </a:t>
            </a:r>
            <a:r>
              <a:rPr lang="en-US" dirty="0"/>
              <a:t>and Downgrade Attacks</a:t>
            </a:r>
          </a:p>
        </p:txBody>
      </p:sp>
      <p:sp>
        <p:nvSpPr>
          <p:cNvPr id="4" name="Footer Placeholder 3">
            <a:extLst>
              <a:ext uri="{FF2B5EF4-FFF2-40B4-BE49-F238E27FC236}">
                <a16:creationId xmlns:a16="http://schemas.microsoft.com/office/drawing/2014/main" xmlns="" id="{E8662A43-CF30-4F94-A82F-79CAEE1BF0FF}"/>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xmlns="" id="{634081F1-381C-4AE1-B047-C9FBEDC25C7F}"/>
              </a:ext>
            </a:extLst>
          </p:cNvPr>
          <p:cNvSpPr>
            <a:spLocks noGrp="1"/>
          </p:cNvSpPr>
          <p:nvPr>
            <p:ph type="sldNum" sz="quarter" idx="11"/>
          </p:nvPr>
        </p:nvSpPr>
        <p:spPr/>
        <p:txBody>
          <a:bodyPr/>
          <a:lstStyle/>
          <a:p>
            <a:fld id="{B7CF8A19-3A9E-4ABC-B336-2FDDE321C72D}" type="slidenum">
              <a:rPr lang="en-US" smtClean="0"/>
              <a:pPr/>
              <a:t>21</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1712737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idx="1"/>
          </p:nvPr>
        </p:nvSpPr>
        <p:spPr/>
        <p:txBody>
          <a:bodyPr/>
          <a:lstStyle/>
          <a:p>
            <a:r>
              <a:rPr lang="en-US" dirty="0"/>
              <a:t>Exploit collisions to forge a signature</a:t>
            </a:r>
          </a:p>
          <a:p>
            <a:r>
              <a:rPr lang="en-US" dirty="0"/>
              <a:t>Math of birthday paradox shows that this might be easier than expected</a:t>
            </a:r>
          </a:p>
          <a:p>
            <a:r>
              <a:rPr lang="en-US" noProof="0" dirty="0"/>
              <a:t>Chosen prefix collision </a:t>
            </a:r>
            <a:r>
              <a:rPr lang="en-US" noProof="0" dirty="0" smtClean="0"/>
              <a:t>attacks</a:t>
            </a:r>
          </a:p>
          <a:p>
            <a:endParaRPr lang="en-US" noProof="0" dirty="0" smtClean="0"/>
          </a:p>
          <a:p>
            <a:endParaRPr lang="en-US" dirty="0" smtClean="0"/>
          </a:p>
          <a:p>
            <a:endParaRPr lang="en-US" dirty="0" smtClean="0"/>
          </a:p>
          <a:p>
            <a:endParaRPr lang="en-US" dirty="0"/>
          </a:p>
        </p:txBody>
      </p:sp>
      <p:sp>
        <p:nvSpPr>
          <p:cNvPr id="23554" name="Rectangle 2"/>
          <p:cNvSpPr>
            <a:spLocks noGrp="1" noChangeArrowheads="1"/>
          </p:cNvSpPr>
          <p:nvPr>
            <p:ph type="title"/>
          </p:nvPr>
        </p:nvSpPr>
        <p:spPr/>
        <p:txBody>
          <a:bodyPr/>
          <a:lstStyle/>
          <a:p>
            <a:r>
              <a:rPr lang="en-GB" dirty="0"/>
              <a:t>Collisions </a:t>
            </a:r>
            <a:r>
              <a:rPr lang="en-GB" dirty="0" smtClean="0"/>
              <a:t>Attack</a:t>
            </a:r>
            <a:endParaRPr lang="en-US" noProof="0" dirty="0"/>
          </a:p>
        </p:txBody>
      </p:sp>
      <p:sp>
        <p:nvSpPr>
          <p:cNvPr id="2" name="Footer Placeholder 1">
            <a:extLst>
              <a:ext uri="{FF2B5EF4-FFF2-40B4-BE49-F238E27FC236}">
                <a16:creationId xmlns:a16="http://schemas.microsoft.com/office/drawing/2014/main" xmlns="" id="{68BC42D0-3201-43E5-BDCE-67ECE2009C71}"/>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xmlns="" id="{3FF93352-CDD8-448E-9B42-330AA3412FA8}"/>
              </a:ext>
            </a:extLst>
          </p:cNvPr>
          <p:cNvSpPr>
            <a:spLocks noGrp="1"/>
          </p:cNvSpPr>
          <p:nvPr>
            <p:ph type="sldNum" sz="quarter" idx="11"/>
          </p:nvPr>
        </p:nvSpPr>
        <p:spPr/>
        <p:txBody>
          <a:bodyPr/>
          <a:lstStyle/>
          <a:p>
            <a:fld id="{B7CF8A19-3A9E-4ABC-B336-2FDDE321C72D}" type="slidenum">
              <a:rPr lang="en-US" smtClean="0"/>
              <a:pPr/>
              <a:t>22</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3860" y="2017489"/>
            <a:ext cx="4872673" cy="2241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2728448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noProof="0" dirty="0" smtClean="0"/>
              <a:t>Solutions</a:t>
            </a:r>
            <a:br>
              <a:rPr lang="en-US" noProof="0" dirty="0" smtClean="0"/>
            </a:br>
            <a:r>
              <a:rPr lang="en-US" noProof="0" dirty="0" smtClean="0"/>
              <a:t>Key </a:t>
            </a:r>
            <a:r>
              <a:rPr lang="en-US" noProof="0" dirty="0"/>
              <a:t>Stretching and </a:t>
            </a:r>
            <a:r>
              <a:rPr lang="en-US" noProof="0" dirty="0" smtClean="0"/>
              <a:t>Salting solutions</a:t>
            </a:r>
            <a:endParaRPr lang="en-US" noProof="0" dirty="0"/>
          </a:p>
        </p:txBody>
      </p:sp>
      <p:sp>
        <p:nvSpPr>
          <p:cNvPr id="16387" name="Content Placeholder 2"/>
          <p:cNvSpPr>
            <a:spLocks noGrp="1"/>
          </p:cNvSpPr>
          <p:nvPr>
            <p:ph idx="1"/>
          </p:nvPr>
        </p:nvSpPr>
        <p:spPr/>
        <p:txBody>
          <a:bodyPr/>
          <a:lstStyle/>
          <a:p>
            <a:r>
              <a:rPr lang="en-GB" dirty="0" smtClean="0"/>
              <a:t>Key </a:t>
            </a:r>
            <a:r>
              <a:rPr lang="en-GB" dirty="0"/>
              <a:t>stretching</a:t>
            </a:r>
          </a:p>
          <a:p>
            <a:pPr lvl="1"/>
            <a:r>
              <a:rPr lang="en-US" dirty="0"/>
              <a:t>Use additional rounds to strengthen </a:t>
            </a:r>
            <a:r>
              <a:rPr lang="en-US" dirty="0" smtClean="0"/>
              <a:t>keys - hash1 +hash 2+hash3</a:t>
            </a:r>
            <a:endParaRPr lang="en-US" dirty="0"/>
          </a:p>
          <a:p>
            <a:pPr lvl="1"/>
            <a:r>
              <a:rPr lang="en-US" dirty="0"/>
              <a:t>Makes attacker do more work so slows down brute </a:t>
            </a:r>
            <a:r>
              <a:rPr lang="en-US" dirty="0" smtClean="0"/>
              <a:t>force</a:t>
            </a:r>
          </a:p>
          <a:p>
            <a:pPr lvl="1"/>
            <a:r>
              <a:rPr lang="en-US" dirty="0" err="1" smtClean="0"/>
              <a:t>Bcrypt</a:t>
            </a:r>
            <a:r>
              <a:rPr lang="en-US" dirty="0" smtClean="0"/>
              <a:t> tool</a:t>
            </a:r>
            <a:endParaRPr lang="en-US" dirty="0"/>
          </a:p>
          <a:p>
            <a:r>
              <a:rPr lang="en-GB" dirty="0"/>
              <a:t>Salting</a:t>
            </a:r>
          </a:p>
          <a:p>
            <a:pPr lvl="1"/>
            <a:r>
              <a:rPr lang="en-US" dirty="0"/>
              <a:t>Add a random value to each password when hashing it for storage</a:t>
            </a:r>
          </a:p>
          <a:p>
            <a:pPr lvl="1"/>
            <a:r>
              <a:rPr lang="en-US" dirty="0"/>
              <a:t>Prevents use of pre-computed hash tables</a:t>
            </a:r>
          </a:p>
          <a:p>
            <a:endParaRPr lang="en-US" noProof="0" dirty="0"/>
          </a:p>
        </p:txBody>
      </p:sp>
      <p:sp>
        <p:nvSpPr>
          <p:cNvPr id="2" name="Footer Placeholder 1">
            <a:extLst>
              <a:ext uri="{FF2B5EF4-FFF2-40B4-BE49-F238E27FC236}">
                <a16:creationId xmlns:a16="http://schemas.microsoft.com/office/drawing/2014/main" xmlns="" id="{520C37CB-6ECA-4FD4-AC99-5DACBB87D6D9}"/>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xmlns="" id="{0C6B846B-B068-424B-BCD1-B0E381461B0E}"/>
              </a:ext>
            </a:extLst>
          </p:cNvPr>
          <p:cNvSpPr>
            <a:spLocks noGrp="1"/>
          </p:cNvSpPr>
          <p:nvPr>
            <p:ph type="sldNum" sz="quarter" idx="11"/>
          </p:nvPr>
        </p:nvSpPr>
        <p:spPr/>
        <p:txBody>
          <a:bodyPr/>
          <a:lstStyle/>
          <a:p>
            <a:fld id="{B7CF8A19-3A9E-4ABC-B336-2FDDE321C72D}" type="slidenum">
              <a:rPr lang="en-US" smtClean="0"/>
              <a:pPr/>
              <a:t>23</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723" y="3283268"/>
            <a:ext cx="7026275" cy="176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987293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1FF377-DF51-4B57-8F1F-B0175A425E64}"/>
              </a:ext>
            </a:extLst>
          </p:cNvPr>
          <p:cNvSpPr>
            <a:spLocks noGrp="1"/>
          </p:cNvSpPr>
          <p:nvPr>
            <p:ph type="ctrTitle"/>
          </p:nvPr>
        </p:nvSpPr>
        <p:spPr/>
        <p:txBody>
          <a:bodyPr/>
          <a:lstStyle/>
          <a:p>
            <a:r>
              <a:rPr lang="en-GB" dirty="0"/>
              <a:t>Cryptographic Use Cases and Weaknesses</a:t>
            </a:r>
            <a:endParaRPr lang="en-US" dirty="0"/>
          </a:p>
        </p:txBody>
      </p:sp>
      <p:sp>
        <p:nvSpPr>
          <p:cNvPr id="3" name="Footer Placeholder 2">
            <a:extLst>
              <a:ext uri="{FF2B5EF4-FFF2-40B4-BE49-F238E27FC236}">
                <a16:creationId xmlns:a16="http://schemas.microsoft.com/office/drawing/2014/main" xmlns="" id="{963B0958-B3D0-4747-9CA7-8AAC08689F33}"/>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xmlns="" id="{8A926327-1232-4B4C-94CF-3FF187E0BD7A}"/>
              </a:ext>
            </a:extLst>
          </p:cNvPr>
          <p:cNvSpPr>
            <a:spLocks noGrp="1"/>
          </p:cNvSpPr>
          <p:nvPr>
            <p:ph type="sldNum" sz="quarter" idx="4"/>
          </p:nvPr>
        </p:nvSpPr>
        <p:spPr/>
        <p:txBody>
          <a:bodyPr/>
          <a:lstStyle/>
          <a:p>
            <a:fld id="{B7CF8A19-3A9E-4ABC-B336-2FDDE321C72D}" type="slidenum">
              <a:rPr lang="en-US" smtClean="0"/>
              <a:pPr/>
              <a:t>24</a:t>
            </a:fld>
            <a:endParaRPr lang="en-US"/>
          </a:p>
        </p:txBody>
      </p:sp>
      <p:sp>
        <p:nvSpPr>
          <p:cNvPr id="5"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2687839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C12A73-118D-46A6-B374-F2876B7450D7}"/>
              </a:ext>
            </a:extLst>
          </p:cNvPr>
          <p:cNvSpPr>
            <a:spLocks noGrp="1"/>
          </p:cNvSpPr>
          <p:nvPr>
            <p:ph type="ctrTitle"/>
          </p:nvPr>
        </p:nvSpPr>
        <p:spPr/>
        <p:txBody>
          <a:bodyPr/>
          <a:lstStyle/>
          <a:p>
            <a:r>
              <a:rPr lang="en-US" dirty="0"/>
              <a:t>Summarize Other Cryptographic Technologies </a:t>
            </a:r>
          </a:p>
        </p:txBody>
      </p:sp>
      <p:sp>
        <p:nvSpPr>
          <p:cNvPr id="3" name="Subtitle 2">
            <a:extLst>
              <a:ext uri="{FF2B5EF4-FFF2-40B4-BE49-F238E27FC236}">
                <a16:creationId xmlns:a16="http://schemas.microsoft.com/office/drawing/2014/main" xmlns="" id="{24ABE636-2877-4166-A2F3-77BB97973F66}"/>
              </a:ext>
            </a:extLst>
          </p:cNvPr>
          <p:cNvSpPr>
            <a:spLocks noGrp="1"/>
          </p:cNvSpPr>
          <p:nvPr>
            <p:ph type="subTitle" idx="1"/>
          </p:nvPr>
        </p:nvSpPr>
        <p:spPr/>
        <p:txBody>
          <a:bodyPr/>
          <a:lstStyle/>
          <a:p>
            <a:r>
              <a:rPr lang="en-US" dirty="0"/>
              <a:t>Topic 5D</a:t>
            </a:r>
          </a:p>
        </p:txBody>
      </p:sp>
      <p:sp>
        <p:nvSpPr>
          <p:cNvPr id="4" name="Footer Placeholder 3">
            <a:extLst>
              <a:ext uri="{FF2B5EF4-FFF2-40B4-BE49-F238E27FC236}">
                <a16:creationId xmlns:a16="http://schemas.microsoft.com/office/drawing/2014/main" xmlns="" id="{CB497F4E-6627-4C25-9132-902231D16690}"/>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xmlns="" id="{1263387F-48B6-4704-85C5-D6DE84B0D117}"/>
              </a:ext>
            </a:extLst>
          </p:cNvPr>
          <p:cNvSpPr>
            <a:spLocks noGrp="1"/>
          </p:cNvSpPr>
          <p:nvPr>
            <p:ph type="sldNum" sz="quarter" idx="11"/>
          </p:nvPr>
        </p:nvSpPr>
        <p:spPr/>
        <p:txBody>
          <a:bodyPr/>
          <a:lstStyle/>
          <a:p>
            <a:fld id="{B7CF8A19-3A9E-4ABC-B336-2FDDE321C72D}" type="slidenum">
              <a:rPr lang="en-US" smtClean="0"/>
              <a:pPr/>
              <a:t>25</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3922515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D9ACAAF-85EB-47B7-ABFE-84856BFC1F07}"/>
              </a:ext>
            </a:extLst>
          </p:cNvPr>
          <p:cNvSpPr>
            <a:spLocks noGrp="1"/>
          </p:cNvSpPr>
          <p:nvPr>
            <p:ph idx="1"/>
          </p:nvPr>
        </p:nvSpPr>
        <p:spPr/>
        <p:txBody>
          <a:bodyPr/>
          <a:lstStyle/>
          <a:p>
            <a:r>
              <a:rPr lang="en-GB" dirty="0"/>
              <a:t>2.8 Summarize the basics of cryptographic concepts </a:t>
            </a:r>
          </a:p>
        </p:txBody>
      </p:sp>
      <p:sp>
        <p:nvSpPr>
          <p:cNvPr id="5" name="Title 4">
            <a:extLst>
              <a:ext uri="{FF2B5EF4-FFF2-40B4-BE49-F238E27FC236}">
                <a16:creationId xmlns:a16="http://schemas.microsoft.com/office/drawing/2014/main" xmlns="" id="{CD463FAB-4E48-40C9-A45D-792AF64FBDE6}"/>
              </a:ext>
            </a:extLst>
          </p:cNvPr>
          <p:cNvSpPr>
            <a:spLocks noGrp="1"/>
          </p:cNvSpPr>
          <p:nvPr>
            <p:ph type="title"/>
          </p:nvPr>
        </p:nvSpPr>
        <p:spPr/>
        <p:txBody>
          <a:bodyPr/>
          <a:lstStyle/>
          <a:p>
            <a:r>
              <a:rPr lang="en-US" dirty="0"/>
              <a:t>Syllabus Objectives Covered</a:t>
            </a:r>
          </a:p>
        </p:txBody>
      </p:sp>
      <p:sp>
        <p:nvSpPr>
          <p:cNvPr id="3" name="Footer Placeholder 2">
            <a:extLst>
              <a:ext uri="{FF2B5EF4-FFF2-40B4-BE49-F238E27FC236}">
                <a16:creationId xmlns:a16="http://schemas.microsoft.com/office/drawing/2014/main" xmlns="" id="{B666CDCC-056C-4956-83D2-CCA4894EC805}"/>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xmlns="" id="{7110BBA2-BCF6-4FA8-BAC4-0CB8B7167696}"/>
              </a:ext>
            </a:extLst>
          </p:cNvPr>
          <p:cNvSpPr>
            <a:spLocks noGrp="1"/>
          </p:cNvSpPr>
          <p:nvPr>
            <p:ph type="sldNum" sz="quarter" idx="11"/>
          </p:nvPr>
        </p:nvSpPr>
        <p:spPr/>
        <p:txBody>
          <a:bodyPr/>
          <a:lstStyle/>
          <a:p>
            <a:fld id="{B7CF8A19-3A9E-4ABC-B336-2FDDE321C72D}" type="slidenum">
              <a:rPr lang="en-US" smtClean="0"/>
              <a:pPr/>
              <a:t>26</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3427275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C10D64E-F6BA-481A-BA91-404D26B8120B}"/>
              </a:ext>
            </a:extLst>
          </p:cNvPr>
          <p:cNvSpPr>
            <a:spLocks noGrp="1"/>
          </p:cNvSpPr>
          <p:nvPr>
            <p:ph idx="1"/>
          </p:nvPr>
        </p:nvSpPr>
        <p:spPr/>
        <p:txBody>
          <a:bodyPr>
            <a:normAutofit/>
          </a:bodyPr>
          <a:lstStyle/>
          <a:p>
            <a:r>
              <a:rPr lang="en-US" dirty="0"/>
              <a:t>Quantum </a:t>
            </a:r>
            <a:r>
              <a:rPr lang="en-US" dirty="0" smtClean="0"/>
              <a:t>computing – Based on Quantum Physics than classical physics(0,1) bits,</a:t>
            </a:r>
          </a:p>
          <a:p>
            <a:r>
              <a:rPr lang="en-US" dirty="0" smtClean="0"/>
              <a:t>Quantum bits not 0 or 1, anything between the two</a:t>
            </a:r>
            <a:endParaRPr lang="en-US" dirty="0"/>
          </a:p>
          <a:p>
            <a:pPr lvl="1"/>
            <a:r>
              <a:rPr lang="en-US" dirty="0" smtClean="0"/>
              <a:t>Quantum </a:t>
            </a:r>
            <a:r>
              <a:rPr lang="en-US" dirty="0"/>
              <a:t>computers can keep track of a lot of state data at the same time</a:t>
            </a:r>
          </a:p>
          <a:p>
            <a:r>
              <a:rPr lang="en-US" dirty="0" smtClean="0"/>
              <a:t>Post-quantum</a:t>
            </a:r>
            <a:endParaRPr lang="en-US" dirty="0"/>
          </a:p>
          <a:p>
            <a:pPr lvl="1"/>
            <a:r>
              <a:rPr lang="en-US" dirty="0"/>
              <a:t>Quantum-based cryptanalysis</a:t>
            </a:r>
          </a:p>
          <a:p>
            <a:pPr lvl="1"/>
            <a:r>
              <a:rPr lang="en-US" dirty="0"/>
              <a:t>Post-quantum cryptography (replacements for the current algorithms</a:t>
            </a:r>
            <a:r>
              <a:rPr lang="en-US" dirty="0" smtClean="0"/>
              <a:t>)</a:t>
            </a:r>
          </a:p>
          <a:p>
            <a:pPr lvl="1"/>
            <a:endParaRPr lang="en-US" dirty="0"/>
          </a:p>
          <a:p>
            <a:pPr lvl="1"/>
            <a:endParaRPr lang="en-US" dirty="0"/>
          </a:p>
          <a:p>
            <a:pPr lvl="1"/>
            <a:endParaRPr lang="en-US" dirty="0"/>
          </a:p>
        </p:txBody>
      </p:sp>
      <p:sp>
        <p:nvSpPr>
          <p:cNvPr id="5" name="Title 4">
            <a:extLst>
              <a:ext uri="{FF2B5EF4-FFF2-40B4-BE49-F238E27FC236}">
                <a16:creationId xmlns:a16="http://schemas.microsoft.com/office/drawing/2014/main" xmlns="" id="{E32FB7F4-6BE9-47B7-99C1-60ACB31A5EF7}"/>
              </a:ext>
            </a:extLst>
          </p:cNvPr>
          <p:cNvSpPr>
            <a:spLocks noGrp="1"/>
          </p:cNvSpPr>
          <p:nvPr>
            <p:ph type="title"/>
          </p:nvPr>
        </p:nvSpPr>
        <p:spPr/>
        <p:txBody>
          <a:bodyPr/>
          <a:lstStyle/>
          <a:p>
            <a:r>
              <a:rPr lang="en-US" dirty="0"/>
              <a:t>Quantum</a:t>
            </a:r>
          </a:p>
        </p:txBody>
      </p:sp>
      <p:sp>
        <p:nvSpPr>
          <p:cNvPr id="3" name="Footer Placeholder 2">
            <a:extLst>
              <a:ext uri="{FF2B5EF4-FFF2-40B4-BE49-F238E27FC236}">
                <a16:creationId xmlns:a16="http://schemas.microsoft.com/office/drawing/2014/main" xmlns="" id="{CAD7E5E9-7416-4EFC-9922-B6770ED5161D}"/>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xmlns="" id="{F18C478B-C06A-4EA0-AECF-01F4F1289308}"/>
              </a:ext>
            </a:extLst>
          </p:cNvPr>
          <p:cNvSpPr>
            <a:spLocks noGrp="1"/>
          </p:cNvSpPr>
          <p:nvPr>
            <p:ph type="sldNum" sz="quarter" idx="11"/>
          </p:nvPr>
        </p:nvSpPr>
        <p:spPr/>
        <p:txBody>
          <a:bodyPr/>
          <a:lstStyle/>
          <a:p>
            <a:fld id="{B7CF8A19-3A9E-4ABC-B336-2FDDE321C72D}" type="slidenum">
              <a:rPr lang="en-US" smtClean="0"/>
              <a:pPr/>
              <a:t>27</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5297" y="2517932"/>
            <a:ext cx="3588703" cy="2298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1943800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0D865207-B347-44ED-B17F-47F53B3D48A7}"/>
              </a:ext>
            </a:extLst>
          </p:cNvPr>
          <p:cNvSpPr>
            <a:spLocks noGrp="1"/>
          </p:cNvSpPr>
          <p:nvPr>
            <p:ph idx="1"/>
          </p:nvPr>
        </p:nvSpPr>
        <p:spPr/>
        <p:txBody>
          <a:bodyPr/>
          <a:lstStyle/>
          <a:p>
            <a:r>
              <a:rPr lang="en-US" dirty="0"/>
              <a:t>Supports data analytics functions while preserving confidentiality and </a:t>
            </a:r>
            <a:r>
              <a:rPr lang="en-US" dirty="0" smtClean="0"/>
              <a:t>privacy</a:t>
            </a:r>
          </a:p>
          <a:p>
            <a:r>
              <a:rPr lang="en-US" dirty="0" smtClean="0"/>
              <a:t>Perform calculation of encryption of data </a:t>
            </a:r>
          </a:p>
          <a:p>
            <a:endParaRPr lang="en-US" dirty="0"/>
          </a:p>
        </p:txBody>
      </p:sp>
      <p:sp>
        <p:nvSpPr>
          <p:cNvPr id="5" name="Title 4">
            <a:extLst>
              <a:ext uri="{FF2B5EF4-FFF2-40B4-BE49-F238E27FC236}">
                <a16:creationId xmlns:a16="http://schemas.microsoft.com/office/drawing/2014/main" xmlns="" id="{A6EE115B-89B3-4C56-A730-993181FD649B}"/>
              </a:ext>
            </a:extLst>
          </p:cNvPr>
          <p:cNvSpPr>
            <a:spLocks noGrp="1"/>
          </p:cNvSpPr>
          <p:nvPr>
            <p:ph type="title"/>
          </p:nvPr>
        </p:nvSpPr>
        <p:spPr/>
        <p:txBody>
          <a:bodyPr/>
          <a:lstStyle/>
          <a:p>
            <a:r>
              <a:rPr lang="en-US" dirty="0"/>
              <a:t>Homomorphic Encryption</a:t>
            </a:r>
          </a:p>
        </p:txBody>
      </p:sp>
      <p:sp>
        <p:nvSpPr>
          <p:cNvPr id="3" name="Footer Placeholder 2">
            <a:extLst>
              <a:ext uri="{FF2B5EF4-FFF2-40B4-BE49-F238E27FC236}">
                <a16:creationId xmlns:a16="http://schemas.microsoft.com/office/drawing/2014/main" xmlns="" id="{F3B38136-0F51-4198-BAC5-E14A009DC6C4}"/>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xmlns="" id="{BBA1933A-0F06-4D29-9880-E8DDDA180AB4}"/>
              </a:ext>
            </a:extLst>
          </p:cNvPr>
          <p:cNvSpPr>
            <a:spLocks noGrp="1"/>
          </p:cNvSpPr>
          <p:nvPr>
            <p:ph type="sldNum" sz="quarter" idx="11"/>
          </p:nvPr>
        </p:nvSpPr>
        <p:spPr/>
        <p:txBody>
          <a:bodyPr/>
          <a:lstStyle/>
          <a:p>
            <a:fld id="{B7CF8A19-3A9E-4ABC-B336-2FDDE321C72D}" type="slidenum">
              <a:rPr lang="en-US" smtClean="0"/>
              <a:pPr/>
              <a:t>28</a:t>
            </a:fld>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3440" y="1524000"/>
            <a:ext cx="2867508" cy="267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585687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4E320B9D-F8E9-42F8-953C-B82C7F74A0B4}"/>
              </a:ext>
            </a:extLst>
          </p:cNvPr>
          <p:cNvSpPr>
            <a:spLocks noGrp="1"/>
          </p:cNvSpPr>
          <p:nvPr>
            <p:ph idx="1"/>
          </p:nvPr>
        </p:nvSpPr>
        <p:spPr/>
        <p:txBody>
          <a:bodyPr/>
          <a:lstStyle/>
          <a:p>
            <a:r>
              <a:rPr lang="en-US" dirty="0"/>
              <a:t>Expanding list of transactional records (blocks)</a:t>
            </a:r>
          </a:p>
          <a:p>
            <a:r>
              <a:rPr lang="en-US" dirty="0"/>
              <a:t>Each block is linked by hashing</a:t>
            </a:r>
          </a:p>
          <a:p>
            <a:r>
              <a:rPr lang="en-US" dirty="0"/>
              <a:t>Public ledger</a:t>
            </a:r>
          </a:p>
          <a:p>
            <a:pPr lvl="1"/>
            <a:r>
              <a:rPr lang="en-US" dirty="0"/>
              <a:t>Ledger of transactions performed on a digital asset</a:t>
            </a:r>
          </a:p>
          <a:p>
            <a:pPr lvl="1"/>
            <a:r>
              <a:rPr lang="en-US" dirty="0"/>
              <a:t>Peer-to-peer so transactions are public</a:t>
            </a:r>
          </a:p>
          <a:p>
            <a:pPr lvl="1"/>
            <a:r>
              <a:rPr lang="en-US" dirty="0"/>
              <a:t>Transactions cannot be deleted or reversed</a:t>
            </a:r>
          </a:p>
          <a:p>
            <a:r>
              <a:rPr lang="en-US" dirty="0"/>
              <a:t>Widely used for cryptocurrencies</a:t>
            </a:r>
          </a:p>
          <a:p>
            <a:r>
              <a:rPr lang="en-US" dirty="0"/>
              <a:t>Potential uses for </a:t>
            </a:r>
            <a:r>
              <a:rPr lang="en-GB"/>
              <a:t>financial transactions, online voting systems, identity management systems, notarization, data storage, …</a:t>
            </a:r>
            <a:endParaRPr lang="en-US" dirty="0"/>
          </a:p>
        </p:txBody>
      </p:sp>
      <p:sp>
        <p:nvSpPr>
          <p:cNvPr id="5" name="Title 4">
            <a:extLst>
              <a:ext uri="{FF2B5EF4-FFF2-40B4-BE49-F238E27FC236}">
                <a16:creationId xmlns:a16="http://schemas.microsoft.com/office/drawing/2014/main" xmlns="" id="{2FC36301-242C-4115-9FCD-AC3665B017FE}"/>
              </a:ext>
            </a:extLst>
          </p:cNvPr>
          <p:cNvSpPr>
            <a:spLocks noGrp="1"/>
          </p:cNvSpPr>
          <p:nvPr>
            <p:ph type="title"/>
          </p:nvPr>
        </p:nvSpPr>
        <p:spPr/>
        <p:txBody>
          <a:bodyPr/>
          <a:lstStyle/>
          <a:p>
            <a:r>
              <a:rPr lang="en-US" dirty="0"/>
              <a:t>Blockchain</a:t>
            </a:r>
          </a:p>
        </p:txBody>
      </p:sp>
      <p:sp>
        <p:nvSpPr>
          <p:cNvPr id="3" name="Footer Placeholder 2">
            <a:extLst>
              <a:ext uri="{FF2B5EF4-FFF2-40B4-BE49-F238E27FC236}">
                <a16:creationId xmlns:a16="http://schemas.microsoft.com/office/drawing/2014/main" xmlns="" id="{144C8FE1-39E9-4A74-8BC1-3583644C0374}"/>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xmlns="" id="{10294266-C105-4708-82B6-EFA13E824E63}"/>
              </a:ext>
            </a:extLst>
          </p:cNvPr>
          <p:cNvSpPr>
            <a:spLocks noGrp="1"/>
          </p:cNvSpPr>
          <p:nvPr>
            <p:ph type="sldNum" sz="quarter" idx="11"/>
          </p:nvPr>
        </p:nvSpPr>
        <p:spPr/>
        <p:txBody>
          <a:bodyPr/>
          <a:lstStyle/>
          <a:p>
            <a:fld id="{B7CF8A19-3A9E-4ABC-B336-2FDDE321C72D}" type="slidenum">
              <a:rPr lang="en-US" smtClean="0"/>
              <a:pPr/>
              <a:t>29</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761994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D9ACAAF-85EB-47B7-ABFE-84856BFC1F07}"/>
              </a:ext>
            </a:extLst>
          </p:cNvPr>
          <p:cNvSpPr>
            <a:spLocks noGrp="1"/>
          </p:cNvSpPr>
          <p:nvPr>
            <p:ph idx="1"/>
          </p:nvPr>
        </p:nvSpPr>
        <p:spPr/>
        <p:txBody>
          <a:bodyPr/>
          <a:lstStyle/>
          <a:p>
            <a:r>
              <a:rPr lang="en-GB" dirty="0">
                <a:solidFill>
                  <a:schemeClr val="accent4"/>
                </a:solidFill>
              </a:rPr>
              <a:t>2.1 Explain the importance of security concepts in an enterprise environment (Hashing only)</a:t>
            </a:r>
          </a:p>
          <a:p>
            <a:r>
              <a:rPr lang="en-GB" dirty="0"/>
              <a:t>2.8 Summarize the basics of cryptographic concepts </a:t>
            </a:r>
          </a:p>
        </p:txBody>
      </p:sp>
      <p:sp>
        <p:nvSpPr>
          <p:cNvPr id="5" name="Title 4">
            <a:extLst>
              <a:ext uri="{FF2B5EF4-FFF2-40B4-BE49-F238E27FC236}">
                <a16:creationId xmlns:a16="http://schemas.microsoft.com/office/drawing/2014/main" xmlns="" id="{CD463FAB-4E48-40C9-A45D-792AF64FBDE6}"/>
              </a:ext>
            </a:extLst>
          </p:cNvPr>
          <p:cNvSpPr>
            <a:spLocks noGrp="1"/>
          </p:cNvSpPr>
          <p:nvPr>
            <p:ph type="title"/>
          </p:nvPr>
        </p:nvSpPr>
        <p:spPr/>
        <p:txBody>
          <a:bodyPr/>
          <a:lstStyle/>
          <a:p>
            <a:r>
              <a:rPr lang="en-US" dirty="0"/>
              <a:t>Syllabus Objectives Covered</a:t>
            </a:r>
          </a:p>
        </p:txBody>
      </p:sp>
      <p:sp>
        <p:nvSpPr>
          <p:cNvPr id="3" name="Footer Placeholder 2">
            <a:extLst>
              <a:ext uri="{FF2B5EF4-FFF2-40B4-BE49-F238E27FC236}">
                <a16:creationId xmlns:a16="http://schemas.microsoft.com/office/drawing/2014/main" xmlns="" id="{FFB9D666-511C-4E86-A905-92E51727F660}"/>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xmlns="" id="{05405E7E-C499-4297-8745-C8E94B8D4A6B}"/>
              </a:ext>
            </a:extLst>
          </p:cNvPr>
          <p:cNvSpPr>
            <a:spLocks noGrp="1"/>
          </p:cNvSpPr>
          <p:nvPr>
            <p:ph type="sldNum" sz="quarter" idx="11"/>
          </p:nvPr>
        </p:nvSpPr>
        <p:spPr/>
        <p:txBody>
          <a:bodyPr/>
          <a:lstStyle/>
          <a:p>
            <a:fld id="{B7CF8A19-3A9E-4ABC-B336-2FDDE321C72D}" type="slidenum">
              <a:rPr lang="en-US" smtClean="0"/>
              <a:pPr/>
              <a:t>3</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942606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9EFCA0AD-B16D-4670-94C9-D1BCD58A59AD}"/>
              </a:ext>
            </a:extLst>
          </p:cNvPr>
          <p:cNvSpPr>
            <a:spLocks noGrp="1"/>
          </p:cNvSpPr>
          <p:nvPr>
            <p:ph idx="1"/>
          </p:nvPr>
        </p:nvSpPr>
        <p:spPr/>
        <p:txBody>
          <a:bodyPr/>
          <a:lstStyle/>
          <a:p>
            <a:r>
              <a:rPr lang="en-US" dirty="0"/>
              <a:t>Concealing messages within a covertext</a:t>
            </a:r>
          </a:p>
          <a:p>
            <a:r>
              <a:rPr lang="en-US" dirty="0"/>
              <a:t>Often uses file data that can be manipulated without introducing obvious artifacts</a:t>
            </a:r>
          </a:p>
          <a:p>
            <a:pPr lvl="1"/>
            <a:r>
              <a:rPr lang="en-US" dirty="0"/>
              <a:t>Image</a:t>
            </a:r>
          </a:p>
          <a:p>
            <a:pPr lvl="1"/>
            <a:r>
              <a:rPr lang="en-US" dirty="0"/>
              <a:t>Audio</a:t>
            </a:r>
          </a:p>
          <a:p>
            <a:pPr lvl="1"/>
            <a:r>
              <a:rPr lang="en-US" dirty="0"/>
              <a:t>Video</a:t>
            </a:r>
          </a:p>
          <a:p>
            <a:r>
              <a:rPr lang="en-US" dirty="0"/>
              <a:t>Covert channels</a:t>
            </a:r>
          </a:p>
        </p:txBody>
      </p:sp>
      <p:sp>
        <p:nvSpPr>
          <p:cNvPr id="5" name="Title 4">
            <a:extLst>
              <a:ext uri="{FF2B5EF4-FFF2-40B4-BE49-F238E27FC236}">
                <a16:creationId xmlns:a16="http://schemas.microsoft.com/office/drawing/2014/main" xmlns="" id="{83206B7C-C20F-4C41-9618-40EFE0D62B25}"/>
              </a:ext>
            </a:extLst>
          </p:cNvPr>
          <p:cNvSpPr>
            <a:spLocks noGrp="1"/>
          </p:cNvSpPr>
          <p:nvPr>
            <p:ph type="title"/>
          </p:nvPr>
        </p:nvSpPr>
        <p:spPr/>
        <p:txBody>
          <a:bodyPr/>
          <a:lstStyle/>
          <a:p>
            <a:r>
              <a:rPr lang="en-US" dirty="0"/>
              <a:t>Steganography</a:t>
            </a:r>
          </a:p>
        </p:txBody>
      </p:sp>
      <p:sp>
        <p:nvSpPr>
          <p:cNvPr id="3" name="Footer Placeholder 2">
            <a:extLst>
              <a:ext uri="{FF2B5EF4-FFF2-40B4-BE49-F238E27FC236}">
                <a16:creationId xmlns:a16="http://schemas.microsoft.com/office/drawing/2014/main" xmlns="" id="{805E80C8-51B2-457D-A89D-2D88DA674ACD}"/>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xmlns="" id="{DB513B76-CCD6-4108-A931-7274F4F9E148}"/>
              </a:ext>
            </a:extLst>
          </p:cNvPr>
          <p:cNvSpPr>
            <a:spLocks noGrp="1"/>
          </p:cNvSpPr>
          <p:nvPr>
            <p:ph type="sldNum" sz="quarter" idx="11"/>
          </p:nvPr>
        </p:nvSpPr>
        <p:spPr/>
        <p:txBody>
          <a:bodyPr/>
          <a:lstStyle/>
          <a:p>
            <a:fld id="{B7CF8A19-3A9E-4ABC-B336-2FDDE321C72D}" type="slidenum">
              <a:rPr lang="en-US" smtClean="0"/>
              <a:pPr/>
              <a:t>30</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1966367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83ACCD-F7FF-4FDF-8816-61F7C352FAEC}"/>
              </a:ext>
            </a:extLst>
          </p:cNvPr>
          <p:cNvSpPr>
            <a:spLocks noGrp="1"/>
          </p:cNvSpPr>
          <p:nvPr>
            <p:ph type="ctrTitle"/>
          </p:nvPr>
        </p:nvSpPr>
        <p:spPr/>
        <p:txBody>
          <a:bodyPr/>
          <a:lstStyle/>
          <a:p>
            <a:r>
              <a:rPr lang="en-US" dirty="0"/>
              <a:t>Summary</a:t>
            </a:r>
          </a:p>
        </p:txBody>
      </p:sp>
      <p:sp>
        <p:nvSpPr>
          <p:cNvPr id="3" name="Subtitle 2">
            <a:extLst>
              <a:ext uri="{FF2B5EF4-FFF2-40B4-BE49-F238E27FC236}">
                <a16:creationId xmlns:a16="http://schemas.microsoft.com/office/drawing/2014/main" xmlns="" id="{7F5D27FD-B385-4563-9BA6-34F5B658CF97}"/>
              </a:ext>
            </a:extLst>
          </p:cNvPr>
          <p:cNvSpPr>
            <a:spLocks noGrp="1"/>
          </p:cNvSpPr>
          <p:nvPr>
            <p:ph type="subTitle" idx="1"/>
          </p:nvPr>
        </p:nvSpPr>
        <p:spPr/>
        <p:txBody>
          <a:bodyPr/>
          <a:lstStyle/>
          <a:p>
            <a:r>
              <a:rPr lang="en-US" dirty="0"/>
              <a:t>Lesson 5</a:t>
            </a:r>
          </a:p>
        </p:txBody>
      </p:sp>
      <p:sp>
        <p:nvSpPr>
          <p:cNvPr id="4" name="Footer Placeholder 3">
            <a:extLst>
              <a:ext uri="{FF2B5EF4-FFF2-40B4-BE49-F238E27FC236}">
                <a16:creationId xmlns:a16="http://schemas.microsoft.com/office/drawing/2014/main" xmlns="" id="{6330ABBF-F973-4971-A680-A9BD2A6480D6}"/>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xmlns="" id="{8C355068-FF40-4887-B7E4-5863FA81470D}"/>
              </a:ext>
            </a:extLst>
          </p:cNvPr>
          <p:cNvSpPr>
            <a:spLocks noGrp="1"/>
          </p:cNvSpPr>
          <p:nvPr>
            <p:ph type="sldNum" sz="quarter" idx="11"/>
          </p:nvPr>
        </p:nvSpPr>
        <p:spPr/>
        <p:txBody>
          <a:bodyPr/>
          <a:lstStyle/>
          <a:p>
            <a:fld id="{B7CF8A19-3A9E-4ABC-B336-2FDDE321C72D}" type="slidenum">
              <a:rPr lang="en-US" smtClean="0"/>
              <a:pPr/>
              <a:t>31</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357329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noProof="0" dirty="0"/>
              <a:t>Cryptographic </a:t>
            </a:r>
            <a:r>
              <a:rPr lang="en-US" noProof="0" dirty="0" smtClean="0"/>
              <a:t>Concepts</a:t>
            </a:r>
            <a:br>
              <a:rPr lang="en-US" noProof="0" dirty="0" smtClean="0"/>
            </a:br>
            <a:r>
              <a:rPr lang="en-US" sz="1100" dirty="0"/>
              <a:t>provides for secure communication in the presence of malicious third-parties</a:t>
            </a:r>
            <a:endParaRPr lang="en-US" sz="1100" noProof="0" dirty="0"/>
          </a:p>
        </p:txBody>
      </p:sp>
      <p:sp>
        <p:nvSpPr>
          <p:cNvPr id="11267" name="Rectangle 3"/>
          <p:cNvSpPr>
            <a:spLocks noGrp="1" noChangeArrowheads="1"/>
          </p:cNvSpPr>
          <p:nvPr>
            <p:ph idx="1"/>
          </p:nvPr>
        </p:nvSpPr>
        <p:spPr>
          <a:xfrm>
            <a:off x="0" y="693420"/>
            <a:ext cx="9144000" cy="3944567"/>
          </a:xfrm>
        </p:spPr>
        <p:txBody>
          <a:bodyPr/>
          <a:lstStyle/>
          <a:p>
            <a:pPr marL="0" indent="0">
              <a:buNone/>
            </a:pPr>
            <a:r>
              <a:rPr lang="en-US" noProof="0" dirty="0" smtClean="0"/>
              <a:t>Provides us Confidentiality, </a:t>
            </a:r>
            <a:r>
              <a:rPr lang="en-US" u="sng" noProof="0" dirty="0" smtClean="0"/>
              <a:t>Authentication and access control, Non repudiation, </a:t>
            </a:r>
            <a:r>
              <a:rPr lang="en-US" u="sng" noProof="0" dirty="0" err="1" smtClean="0"/>
              <a:t>int</a:t>
            </a:r>
            <a:endParaRPr lang="en-US" u="sng" noProof="0" dirty="0" smtClean="0"/>
          </a:p>
          <a:p>
            <a:r>
              <a:rPr lang="en-US" noProof="0" dirty="0" smtClean="0">
                <a:solidFill>
                  <a:srgbClr val="FF0000"/>
                </a:solidFill>
              </a:rPr>
              <a:t>Encryption </a:t>
            </a:r>
            <a:r>
              <a:rPr lang="en-US" noProof="0" dirty="0">
                <a:solidFill>
                  <a:srgbClr val="FF0000"/>
                </a:solidFill>
              </a:rPr>
              <a:t>and decryption</a:t>
            </a:r>
            <a:r>
              <a:rPr lang="en-US" noProof="0" dirty="0"/>
              <a:t>—encoding and decoding</a:t>
            </a:r>
          </a:p>
          <a:p>
            <a:pPr lvl="1"/>
            <a:r>
              <a:rPr lang="en-US" noProof="0" dirty="0"/>
              <a:t>Plaintext is the </a:t>
            </a:r>
            <a:r>
              <a:rPr lang="en-US" u="sng" noProof="0" dirty="0" err="1"/>
              <a:t>unencoded</a:t>
            </a:r>
            <a:r>
              <a:rPr lang="en-US" noProof="0" dirty="0"/>
              <a:t> </a:t>
            </a:r>
            <a:r>
              <a:rPr lang="en-US" noProof="0" dirty="0" smtClean="0"/>
              <a:t>message – </a:t>
            </a:r>
            <a:r>
              <a:rPr lang="en-US" sz="1000" noProof="0" dirty="0" smtClean="0">
                <a:solidFill>
                  <a:srgbClr val="FF0000"/>
                </a:solidFill>
              </a:rPr>
              <a:t>I am learning </a:t>
            </a:r>
            <a:r>
              <a:rPr lang="en-US" sz="1000" noProof="0" dirty="0" err="1" smtClean="0">
                <a:solidFill>
                  <a:srgbClr val="FF0000"/>
                </a:solidFill>
              </a:rPr>
              <a:t>comptia</a:t>
            </a:r>
            <a:r>
              <a:rPr lang="en-US" sz="1000" noProof="0" dirty="0" smtClean="0">
                <a:solidFill>
                  <a:srgbClr val="FF0000"/>
                </a:solidFill>
              </a:rPr>
              <a:t> sec+</a:t>
            </a:r>
            <a:endParaRPr lang="en-US" sz="1000" noProof="0" dirty="0">
              <a:solidFill>
                <a:srgbClr val="FF0000"/>
              </a:solidFill>
            </a:endParaRPr>
          </a:p>
          <a:p>
            <a:pPr lvl="1"/>
            <a:r>
              <a:rPr lang="en-US" u="sng" dirty="0"/>
              <a:t>C</a:t>
            </a:r>
            <a:r>
              <a:rPr lang="en-US" u="sng" noProof="0" dirty="0" err="1"/>
              <a:t>iphertext</a:t>
            </a:r>
            <a:r>
              <a:rPr lang="en-US" noProof="0" dirty="0"/>
              <a:t> is the coded </a:t>
            </a:r>
            <a:r>
              <a:rPr lang="en-US" dirty="0"/>
              <a:t>message - </a:t>
            </a:r>
            <a:r>
              <a:rPr lang="en-US" sz="1000" dirty="0">
                <a:solidFill>
                  <a:srgbClr val="FF0000"/>
                </a:solidFill>
              </a:rPr>
              <a:t>Pm81NnmppTBhTPxxB30WHIb7y++</a:t>
            </a:r>
            <a:r>
              <a:rPr lang="en-US" sz="1000" dirty="0" err="1">
                <a:solidFill>
                  <a:srgbClr val="FF0000"/>
                </a:solidFill>
              </a:rPr>
              <a:t>WcrTSoIxHEJzsbuU</a:t>
            </a:r>
            <a:r>
              <a:rPr lang="en-US" sz="1000" dirty="0">
                <a:solidFill>
                  <a:srgbClr val="FF0000"/>
                </a:solidFill>
              </a:rPr>
              <a:t>=</a:t>
            </a:r>
            <a:endParaRPr lang="en-US" sz="1000" noProof="0" dirty="0">
              <a:solidFill>
                <a:srgbClr val="FF0000"/>
              </a:solidFill>
            </a:endParaRPr>
          </a:p>
          <a:p>
            <a:pPr lvl="1"/>
            <a:r>
              <a:rPr lang="en-US" noProof="0" dirty="0"/>
              <a:t>Cipher is the means </a:t>
            </a:r>
            <a:r>
              <a:rPr lang="en-US" u="sng" noProof="0" dirty="0" smtClean="0"/>
              <a:t>algorithm used</a:t>
            </a:r>
            <a:endParaRPr lang="en-US" u="sng" noProof="0" dirty="0"/>
          </a:p>
          <a:p>
            <a:pPr lvl="1"/>
            <a:r>
              <a:rPr lang="en-US" u="sng" noProof="0" dirty="0"/>
              <a:t>Cryptanalysis</a:t>
            </a:r>
            <a:r>
              <a:rPr lang="en-US" noProof="0" dirty="0"/>
              <a:t> is the art of cracking cryptographic </a:t>
            </a:r>
            <a:r>
              <a:rPr lang="en-US" noProof="0" dirty="0" smtClean="0"/>
              <a:t>systems</a:t>
            </a:r>
          </a:p>
          <a:p>
            <a:pPr marL="342900" lvl="1" indent="0">
              <a:buNone/>
            </a:pPr>
            <a:r>
              <a:rPr lang="en-US" dirty="0" smtClean="0"/>
              <a:t>Types</a:t>
            </a:r>
          </a:p>
          <a:p>
            <a:pPr lvl="1"/>
            <a:r>
              <a:rPr lang="en-US" dirty="0" smtClean="0"/>
              <a:t>Symmetric</a:t>
            </a:r>
            <a:endParaRPr lang="en-US" dirty="0"/>
          </a:p>
          <a:p>
            <a:pPr lvl="1"/>
            <a:r>
              <a:rPr lang="en-US" dirty="0"/>
              <a:t>Asymmetric/public key cryptography</a:t>
            </a:r>
          </a:p>
          <a:p>
            <a:pPr lvl="1"/>
            <a:endParaRPr lang="en-US" noProof="0" dirty="0"/>
          </a:p>
          <a:p>
            <a:r>
              <a:rPr lang="en-US" dirty="0" smtClean="0">
                <a:solidFill>
                  <a:srgbClr val="FF0000"/>
                </a:solidFill>
              </a:rPr>
              <a:t>Hashing algorithms </a:t>
            </a:r>
            <a:r>
              <a:rPr lang="en-US" dirty="0" smtClean="0"/>
              <a:t>– </a:t>
            </a:r>
            <a:r>
              <a:rPr lang="en-US" sz="1600" dirty="0"/>
              <a:t>is a mathematical algorithm that converts an input data array of a certain type and arbitrary length to an output bit string of a fixed length</a:t>
            </a:r>
            <a:r>
              <a:rPr lang="en-US" sz="1600" dirty="0" smtClean="0"/>
              <a:t>.</a:t>
            </a:r>
          </a:p>
          <a:p>
            <a:pPr lvl="1"/>
            <a:endParaRPr lang="en-US" noProof="0" dirty="0" smtClean="0"/>
          </a:p>
          <a:p>
            <a:endParaRPr lang="en-US" noProof="0" dirty="0"/>
          </a:p>
        </p:txBody>
      </p:sp>
      <p:sp>
        <p:nvSpPr>
          <p:cNvPr id="2" name="Footer Placeholder 1">
            <a:extLst>
              <a:ext uri="{FF2B5EF4-FFF2-40B4-BE49-F238E27FC236}">
                <a16:creationId xmlns:a16="http://schemas.microsoft.com/office/drawing/2014/main" xmlns="" id="{53A42F79-5A74-4F7D-AF30-E7D84A5ED28B}"/>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xmlns="" id="{0FA0978A-9A80-4B65-A31D-2B74935E3FD0}"/>
              </a:ext>
            </a:extLst>
          </p:cNvPr>
          <p:cNvSpPr>
            <a:spLocks noGrp="1"/>
          </p:cNvSpPr>
          <p:nvPr>
            <p:ph type="sldNum" sz="quarter" idx="11"/>
          </p:nvPr>
        </p:nvSpPr>
        <p:spPr/>
        <p:txBody>
          <a:bodyPr/>
          <a:lstStyle/>
          <a:p>
            <a:fld id="{B7CF8A19-3A9E-4ABC-B336-2FDDE321C72D}" type="slidenum">
              <a:rPr lang="en-US" smtClean="0"/>
              <a:pPr/>
              <a:t>4</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3551621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55727CE4-5D44-4E95-B793-DC143BB0D379}"/>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xmlns="" id="{6DAE5172-E843-4BC8-B898-EDB5649C121A}"/>
              </a:ext>
            </a:extLst>
          </p:cNvPr>
          <p:cNvSpPr>
            <a:spLocks noGrp="1"/>
          </p:cNvSpPr>
          <p:nvPr>
            <p:ph type="sldNum" sz="quarter" idx="4"/>
          </p:nvPr>
        </p:nvSpPr>
        <p:spPr/>
        <p:txBody>
          <a:bodyPr/>
          <a:lstStyle/>
          <a:p>
            <a:fld id="{B7CF8A19-3A9E-4ABC-B336-2FDDE321C72D}" type="slidenum">
              <a:rPr lang="en-US" smtClean="0"/>
              <a:pPr/>
              <a:t>5</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 y="202308"/>
            <a:ext cx="8366760" cy="434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627120" y="1211908"/>
            <a:ext cx="4572000" cy="338554"/>
          </a:xfrm>
          <a:prstGeom prst="rect">
            <a:avLst/>
          </a:prstGeom>
        </p:spPr>
        <p:txBody>
          <a:bodyPr>
            <a:spAutoFit/>
          </a:bodyPr>
          <a:lstStyle/>
          <a:p>
            <a:r>
              <a:rPr lang="en-US" sz="800" dirty="0">
                <a:solidFill>
                  <a:srgbClr val="FF0000"/>
                </a:solidFill>
              </a:rPr>
              <a:t>Asymmetric encryption is also known as </a:t>
            </a:r>
            <a:r>
              <a:rPr lang="en-US" sz="800" b="1" dirty="0">
                <a:solidFill>
                  <a:srgbClr val="FF0000"/>
                </a:solidFill>
              </a:rPr>
              <a:t>public key </a:t>
            </a:r>
            <a:r>
              <a:rPr lang="en-US" sz="800" b="1" dirty="0" smtClean="0">
                <a:solidFill>
                  <a:srgbClr val="FF0000"/>
                </a:solidFill>
              </a:rPr>
              <a:t>cryptography</a:t>
            </a:r>
          </a:p>
          <a:p>
            <a:r>
              <a:rPr lang="en-US" sz="800" dirty="0">
                <a:solidFill>
                  <a:srgbClr val="FF0000"/>
                </a:solidFill>
              </a:rPr>
              <a:t>two keys to encrypt a plain text</a:t>
            </a:r>
          </a:p>
        </p:txBody>
      </p:sp>
      <p:sp>
        <p:nvSpPr>
          <p:cNvPr id="6" name="Rectangle 5"/>
          <p:cNvSpPr/>
          <p:nvPr/>
        </p:nvSpPr>
        <p:spPr>
          <a:xfrm>
            <a:off x="1335445" y="1283256"/>
            <a:ext cx="1649811" cy="215444"/>
          </a:xfrm>
          <a:prstGeom prst="rect">
            <a:avLst/>
          </a:prstGeom>
        </p:spPr>
        <p:txBody>
          <a:bodyPr wrap="none">
            <a:spAutoFit/>
          </a:bodyPr>
          <a:lstStyle/>
          <a:p>
            <a:r>
              <a:rPr lang="en-US" sz="800" dirty="0" smtClean="0">
                <a:solidFill>
                  <a:srgbClr val="FF0000"/>
                </a:solidFill>
              </a:rPr>
              <a:t>One key to </a:t>
            </a:r>
            <a:r>
              <a:rPr lang="en-US" sz="800" dirty="0">
                <a:solidFill>
                  <a:srgbClr val="FF0000"/>
                </a:solidFill>
              </a:rPr>
              <a:t>encrypt a plain text</a:t>
            </a:r>
          </a:p>
        </p:txBody>
      </p:sp>
      <p:sp>
        <p:nvSpPr>
          <p:cNvPr id="7"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1013521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noProof="0" dirty="0"/>
              <a:t>Hashing </a:t>
            </a:r>
            <a:r>
              <a:rPr lang="en-US" noProof="0" dirty="0" smtClean="0"/>
              <a:t>Algorithms - 	String fingerprint</a:t>
            </a:r>
            <a:endParaRPr lang="en-US" noProof="0" dirty="0"/>
          </a:p>
        </p:txBody>
      </p:sp>
      <p:sp>
        <p:nvSpPr>
          <p:cNvPr id="2" name="Content Placeholder 1"/>
          <p:cNvSpPr>
            <a:spLocks noGrp="1"/>
          </p:cNvSpPr>
          <p:nvPr>
            <p:ph sz="half" idx="1"/>
          </p:nvPr>
        </p:nvSpPr>
        <p:spPr>
          <a:xfrm>
            <a:off x="341927" y="791853"/>
            <a:ext cx="3692745" cy="3553380"/>
          </a:xfrm>
        </p:spPr>
        <p:txBody>
          <a:bodyPr>
            <a:normAutofit lnSpcReduction="10000"/>
          </a:bodyPr>
          <a:lstStyle/>
          <a:p>
            <a:r>
              <a:rPr lang="en-US" noProof="0" dirty="0"/>
              <a:t>Fixed length hash from variable string with cryptographic properties</a:t>
            </a:r>
          </a:p>
          <a:p>
            <a:pPr lvl="1"/>
            <a:r>
              <a:rPr lang="en-US" noProof="0" dirty="0">
                <a:solidFill>
                  <a:srgbClr val="FF0000"/>
                </a:solidFill>
              </a:rPr>
              <a:t>One-way</a:t>
            </a:r>
            <a:r>
              <a:rPr lang="en-US" noProof="0" dirty="0"/>
              <a:t> (plaintext cannot be recovered from the digest)</a:t>
            </a:r>
          </a:p>
          <a:p>
            <a:pPr lvl="1"/>
            <a:r>
              <a:rPr lang="en-US" dirty="0">
                <a:solidFill>
                  <a:srgbClr val="FF0000"/>
                </a:solidFill>
              </a:rPr>
              <a:t>Anti-collision </a:t>
            </a:r>
            <a:r>
              <a:rPr lang="en-US" dirty="0"/>
              <a:t>(no two plaintexts are likely to produce the same checksum)</a:t>
            </a:r>
            <a:endParaRPr lang="en-US" noProof="0" dirty="0"/>
          </a:p>
          <a:p>
            <a:r>
              <a:rPr lang="en-US" noProof="0" dirty="0"/>
              <a:t>Used for password storage and checksums (integrity)</a:t>
            </a:r>
          </a:p>
          <a:p>
            <a:r>
              <a:rPr lang="en-US" noProof="0" dirty="0"/>
              <a:t>Secure Hash Algorithm (SHA)</a:t>
            </a:r>
          </a:p>
          <a:p>
            <a:r>
              <a:rPr lang="en-US" noProof="0" dirty="0"/>
              <a:t>Message Digest Algorithm (MD5)</a:t>
            </a:r>
          </a:p>
        </p:txBody>
      </p:sp>
      <p:pic>
        <p:nvPicPr>
          <p:cNvPr id="1026" name="Picture 2">
            <a:extLst>
              <a:ext uri="{FF2B5EF4-FFF2-40B4-BE49-F238E27FC236}">
                <a16:creationId xmlns:a16="http://schemas.microsoft.com/office/drawing/2014/main" xmlns="" id="{BE915991-272D-40F2-A00E-0520A3397C2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3917727" y="1121790"/>
            <a:ext cx="5226273" cy="285811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xmlns="" id="{FE50A95C-2B84-4F06-A175-B4812581F305}"/>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xmlns="" id="{D897BDCA-5028-403B-932C-5466E9ED3818}"/>
              </a:ext>
            </a:extLst>
          </p:cNvPr>
          <p:cNvSpPr>
            <a:spLocks noGrp="1"/>
          </p:cNvSpPr>
          <p:nvPr>
            <p:ph type="sldNum" sz="quarter" idx="11"/>
          </p:nvPr>
        </p:nvSpPr>
        <p:spPr/>
        <p:txBody>
          <a:bodyPr/>
          <a:lstStyle/>
          <a:p>
            <a:fld id="{B7CF8A19-3A9E-4ABC-B336-2FDDE321C72D}" type="slidenum">
              <a:rPr lang="en-US" smtClean="0"/>
              <a:pPr/>
              <a:t>6</a:t>
            </a:fld>
            <a:endParaRPr lang="en-US"/>
          </a:p>
        </p:txBody>
      </p:sp>
      <p:sp>
        <p:nvSpPr>
          <p:cNvPr id="5" name="TextBox 4">
            <a:extLst>
              <a:ext uri="{FF2B5EF4-FFF2-40B4-BE49-F238E27FC236}">
                <a16:creationId xmlns:a16="http://schemas.microsoft.com/office/drawing/2014/main" xmlns="" id="{87633F44-81E6-4BCA-83B3-AF6E4DDE4A13}"/>
              </a:ext>
            </a:extLst>
          </p:cNvPr>
          <p:cNvSpPr txBox="1"/>
          <p:nvPr/>
        </p:nvSpPr>
        <p:spPr>
          <a:xfrm>
            <a:off x="7914937" y="3931738"/>
            <a:ext cx="1285929" cy="230832"/>
          </a:xfrm>
          <a:prstGeom prst="rect">
            <a:avLst/>
          </a:prstGeom>
          <a:noFill/>
        </p:spPr>
        <p:txBody>
          <a:bodyPr wrap="none" rtlCol="0">
            <a:spAutoFit/>
          </a:bodyPr>
          <a:lstStyle/>
          <a:p>
            <a:pPr algn="just"/>
            <a:r>
              <a:rPr lang="en-US" sz="900" i="1" dirty="0">
                <a:solidFill>
                  <a:srgbClr val="45545F"/>
                </a:solidFill>
              </a:rPr>
              <a:t>Images © 123rf.com.</a:t>
            </a:r>
          </a:p>
        </p:txBody>
      </p:sp>
      <p:sp>
        <p:nvSpPr>
          <p:cNvPr id="8"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4138159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Content Placeholder 2"/>
          <p:cNvSpPr>
            <a:spLocks noGrp="1"/>
          </p:cNvSpPr>
          <p:nvPr>
            <p:ph idx="1"/>
          </p:nvPr>
        </p:nvSpPr>
        <p:spPr/>
        <p:txBody>
          <a:bodyPr/>
          <a:lstStyle/>
          <a:p>
            <a:r>
              <a:rPr lang="en-US" dirty="0"/>
              <a:t>Hashing is not encryption—the process is not </a:t>
            </a:r>
            <a:r>
              <a:rPr lang="en-US" dirty="0" smtClean="0"/>
              <a:t>reversible</a:t>
            </a:r>
          </a:p>
          <a:p>
            <a:r>
              <a:rPr lang="en-US" sz="1050" dirty="0"/>
              <a:t>Hashing is </a:t>
            </a:r>
            <a:r>
              <a:rPr lang="en-US" sz="1050" b="1" dirty="0"/>
              <a:t> </a:t>
            </a:r>
            <a:r>
              <a:rPr lang="en-US" sz="1050" b="1" dirty="0" smtClean="0"/>
              <a:t>technique </a:t>
            </a:r>
            <a:r>
              <a:rPr lang="en-US" sz="1050" b="1" dirty="0"/>
              <a:t>of mapping a large set of arbitrary data to tabular indexes using a hash function. </a:t>
            </a:r>
            <a:endParaRPr lang="en-US" sz="1050" b="1" dirty="0" smtClean="0"/>
          </a:p>
          <a:p>
            <a:endParaRPr lang="en-US" sz="1050" b="1" dirty="0"/>
          </a:p>
          <a:p>
            <a:pPr marL="0" indent="0">
              <a:buNone/>
            </a:pPr>
            <a:endParaRPr lang="en-US" sz="1050" b="1" dirty="0" smtClean="0"/>
          </a:p>
          <a:p>
            <a:r>
              <a:rPr lang="en-US" sz="1050" dirty="0" smtClean="0"/>
              <a:t>Encryption </a:t>
            </a:r>
            <a:r>
              <a:rPr lang="en-US" sz="1050" dirty="0"/>
              <a:t>is </a:t>
            </a:r>
            <a:r>
              <a:rPr lang="en-US" sz="1050" b="1" dirty="0"/>
              <a:t>a form of data security in which information is converted to </a:t>
            </a:r>
            <a:r>
              <a:rPr lang="en-US" sz="1050" b="1" dirty="0" err="1"/>
              <a:t>ciphertext</a:t>
            </a:r>
            <a:r>
              <a:rPr lang="en-US" sz="1050" dirty="0"/>
              <a:t>.</a:t>
            </a:r>
          </a:p>
          <a:p>
            <a:r>
              <a:rPr lang="en-US" dirty="0"/>
              <a:t>Encryption uses a reversible process based on a secret</a:t>
            </a:r>
          </a:p>
          <a:p>
            <a:r>
              <a:rPr lang="en-US" dirty="0"/>
              <a:t>Process should be too complex to unravel without the </a:t>
            </a:r>
            <a:r>
              <a:rPr lang="en-US" dirty="0" smtClean="0"/>
              <a:t>secret</a:t>
            </a:r>
            <a:endParaRPr lang="en-US" dirty="0"/>
          </a:p>
        </p:txBody>
      </p:sp>
      <p:sp>
        <p:nvSpPr>
          <p:cNvPr id="12290" name="Title 1"/>
          <p:cNvSpPr>
            <a:spLocks noGrp="1"/>
          </p:cNvSpPr>
          <p:nvPr>
            <p:ph type="title"/>
          </p:nvPr>
        </p:nvSpPr>
        <p:spPr/>
        <p:txBody>
          <a:bodyPr/>
          <a:lstStyle/>
          <a:p>
            <a:r>
              <a:rPr lang="en-US" dirty="0"/>
              <a:t>Encryption Ciphers and Keys</a:t>
            </a:r>
            <a:endParaRPr lang="en-US" noProof="0" dirty="0"/>
          </a:p>
        </p:txBody>
      </p:sp>
      <p:sp>
        <p:nvSpPr>
          <p:cNvPr id="2" name="Footer Placeholder 1">
            <a:extLst>
              <a:ext uri="{FF2B5EF4-FFF2-40B4-BE49-F238E27FC236}">
                <a16:creationId xmlns:a16="http://schemas.microsoft.com/office/drawing/2014/main" xmlns="" id="{DF4E14AB-8B46-4C19-B80D-6F5120056B5A}"/>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xmlns="" id="{8E7F78F6-AD18-4858-B5F1-34E29DE43DBB}"/>
              </a:ext>
            </a:extLst>
          </p:cNvPr>
          <p:cNvSpPr>
            <a:spLocks noGrp="1"/>
          </p:cNvSpPr>
          <p:nvPr>
            <p:ph type="sldNum" sz="quarter" idx="11"/>
          </p:nvPr>
        </p:nvSpPr>
        <p:spPr/>
        <p:txBody>
          <a:bodyPr/>
          <a:lstStyle/>
          <a:p>
            <a:fld id="{B7CF8A19-3A9E-4ABC-B336-2FDDE321C72D}" type="slidenum">
              <a:rPr lang="en-US" smtClean="0"/>
              <a:pPr/>
              <a:t>7</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1971374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6BA96A13-ACB5-4F98-92AB-7B8111E12AB9}"/>
              </a:ext>
            </a:extLst>
          </p:cNvPr>
          <p:cNvSpPr>
            <a:spLocks noGrp="1"/>
          </p:cNvSpPr>
          <p:nvPr>
            <p:ph type="title"/>
          </p:nvPr>
        </p:nvSpPr>
        <p:spPr/>
        <p:txBody>
          <a:bodyPr/>
          <a:lstStyle/>
          <a:p>
            <a:r>
              <a:rPr lang="en-US" dirty="0"/>
              <a:t>Symmetric </a:t>
            </a:r>
            <a:r>
              <a:rPr lang="en-US" dirty="0" smtClean="0"/>
              <a:t>Encryption</a:t>
            </a:r>
            <a:r>
              <a:rPr lang="en-US" dirty="0"/>
              <a:t/>
            </a:r>
            <a:br>
              <a:rPr lang="en-US" dirty="0"/>
            </a:br>
            <a:r>
              <a:rPr lang="en-US" sz="1200" dirty="0"/>
              <a:t>uses a single key to encrypt and decrypt</a:t>
            </a:r>
          </a:p>
        </p:txBody>
      </p:sp>
      <p:pic>
        <p:nvPicPr>
          <p:cNvPr id="8" name="Content Placeholder 7" descr="A screenshot of a cell phone&#10;&#10;Description automatically generated">
            <a:extLst>
              <a:ext uri="{FF2B5EF4-FFF2-40B4-BE49-F238E27FC236}">
                <a16:creationId xmlns:a16="http://schemas.microsoft.com/office/drawing/2014/main" xmlns="" id="{8B54B036-5AA6-45B8-A9D6-A828FC3A3C45}"/>
              </a:ext>
            </a:extLst>
          </p:cNvPr>
          <p:cNvPicPr>
            <a:picLocks noGrp="1" noChangeAspect="1"/>
          </p:cNvPicPr>
          <p:nvPr>
            <p:ph sz="half" idx="1"/>
          </p:nvPr>
        </p:nvPicPr>
        <p:blipFill>
          <a:blip r:embed="rId3"/>
          <a:stretch>
            <a:fillRect/>
          </a:stretch>
        </p:blipFill>
        <p:spPr>
          <a:xfrm>
            <a:off x="94268" y="798268"/>
            <a:ext cx="5788058" cy="3240299"/>
          </a:xfrm>
        </p:spPr>
      </p:pic>
      <p:sp>
        <p:nvSpPr>
          <p:cNvPr id="6" name="Content Placeholder 5">
            <a:extLst>
              <a:ext uri="{FF2B5EF4-FFF2-40B4-BE49-F238E27FC236}">
                <a16:creationId xmlns:a16="http://schemas.microsoft.com/office/drawing/2014/main" xmlns="" id="{DB36C2BA-2AD7-4544-BACC-7CA8671BBB57}"/>
              </a:ext>
            </a:extLst>
          </p:cNvPr>
          <p:cNvSpPr>
            <a:spLocks noGrp="1"/>
          </p:cNvSpPr>
          <p:nvPr>
            <p:ph sz="half" idx="2"/>
          </p:nvPr>
        </p:nvSpPr>
        <p:spPr>
          <a:xfrm>
            <a:off x="5882326" y="641023"/>
            <a:ext cx="3167406" cy="3704209"/>
          </a:xfrm>
        </p:spPr>
        <p:txBody>
          <a:bodyPr/>
          <a:lstStyle/>
          <a:p>
            <a:r>
              <a:rPr lang="en-US" dirty="0"/>
              <a:t>Same secret key is used for encryption and decryption</a:t>
            </a:r>
          </a:p>
          <a:p>
            <a:r>
              <a:rPr lang="en-US" dirty="0"/>
              <a:t>Fast—suitable for bulk encryption of large amounts of data</a:t>
            </a:r>
          </a:p>
          <a:p>
            <a:r>
              <a:rPr lang="en-US" dirty="0"/>
              <a:t>Problem storing and distributing key securely</a:t>
            </a:r>
          </a:p>
          <a:p>
            <a:r>
              <a:rPr lang="en-US" dirty="0"/>
              <a:t>Confidentiality only— sender and recipient know the same key</a:t>
            </a:r>
          </a:p>
        </p:txBody>
      </p:sp>
      <p:sp>
        <p:nvSpPr>
          <p:cNvPr id="2" name="Footer Placeholder 1">
            <a:extLst>
              <a:ext uri="{FF2B5EF4-FFF2-40B4-BE49-F238E27FC236}">
                <a16:creationId xmlns:a16="http://schemas.microsoft.com/office/drawing/2014/main" xmlns="" id="{AFD5A70F-82B0-4776-A890-8725EA005825}"/>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xmlns="" id="{F3277C3C-DF94-4BBE-8A1D-BFF089874F8F}"/>
              </a:ext>
            </a:extLst>
          </p:cNvPr>
          <p:cNvSpPr>
            <a:spLocks noGrp="1"/>
          </p:cNvSpPr>
          <p:nvPr>
            <p:ph type="sldNum" sz="quarter" idx="11"/>
          </p:nvPr>
        </p:nvSpPr>
        <p:spPr/>
        <p:txBody>
          <a:bodyPr/>
          <a:lstStyle/>
          <a:p>
            <a:fld id="{B7CF8A19-3A9E-4ABC-B336-2FDDE321C72D}" type="slidenum">
              <a:rPr lang="en-US" smtClean="0"/>
              <a:pPr/>
              <a:t>8</a:t>
            </a:fld>
            <a:endParaRPr lang="en-US"/>
          </a:p>
        </p:txBody>
      </p:sp>
      <p:sp>
        <p:nvSpPr>
          <p:cNvPr id="4" name="TextBox 3">
            <a:extLst>
              <a:ext uri="{FF2B5EF4-FFF2-40B4-BE49-F238E27FC236}">
                <a16:creationId xmlns:a16="http://schemas.microsoft.com/office/drawing/2014/main" xmlns="" id="{C1D95C65-4136-4031-97A4-E28B858958A6}"/>
              </a:ext>
            </a:extLst>
          </p:cNvPr>
          <p:cNvSpPr txBox="1"/>
          <p:nvPr/>
        </p:nvSpPr>
        <p:spPr>
          <a:xfrm>
            <a:off x="94268" y="3660331"/>
            <a:ext cx="1285929" cy="230832"/>
          </a:xfrm>
          <a:prstGeom prst="rect">
            <a:avLst/>
          </a:prstGeom>
          <a:noFill/>
        </p:spPr>
        <p:txBody>
          <a:bodyPr wrap="none" rtlCol="0">
            <a:spAutoFit/>
          </a:bodyPr>
          <a:lstStyle/>
          <a:p>
            <a:pPr algn="just"/>
            <a:r>
              <a:rPr lang="en-US" sz="900" i="1" dirty="0">
                <a:solidFill>
                  <a:srgbClr val="45545F"/>
                </a:solidFill>
              </a:rPr>
              <a:t>Images © 123rf.com.</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5625" y="3660331"/>
            <a:ext cx="1749793" cy="1337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2149687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Asymmetric Encryption</a:t>
            </a:r>
            <a:br>
              <a:rPr lang="en-US" dirty="0"/>
            </a:br>
            <a:r>
              <a:rPr lang="en-US" sz="1000" dirty="0"/>
              <a:t>encrypts and decrypts the data using two separate yet mathematically connected cryptographic keys</a:t>
            </a:r>
            <a:endParaRPr lang="en-US" sz="1000" noProof="0" dirty="0"/>
          </a:p>
        </p:txBody>
      </p:sp>
      <p:sp>
        <p:nvSpPr>
          <p:cNvPr id="18435" name="Rectangle 3"/>
          <p:cNvSpPr>
            <a:spLocks noGrp="1" noChangeArrowheads="1"/>
          </p:cNvSpPr>
          <p:nvPr>
            <p:ph sz="half" idx="1"/>
          </p:nvPr>
        </p:nvSpPr>
        <p:spPr>
          <a:xfrm>
            <a:off x="84841" y="968991"/>
            <a:ext cx="3638747" cy="3900632"/>
          </a:xfrm>
        </p:spPr>
        <p:txBody>
          <a:bodyPr>
            <a:normAutofit fontScale="92500" lnSpcReduction="10000"/>
          </a:bodyPr>
          <a:lstStyle/>
          <a:p>
            <a:r>
              <a:rPr lang="en-US" noProof="0" dirty="0"/>
              <a:t>Public/private key pair</a:t>
            </a:r>
          </a:p>
          <a:p>
            <a:pPr lvl="1"/>
            <a:r>
              <a:rPr lang="en-US" noProof="0" dirty="0"/>
              <a:t>If the public key encrypts, only the private key can decrypt</a:t>
            </a:r>
          </a:p>
          <a:p>
            <a:pPr lvl="1"/>
            <a:r>
              <a:rPr lang="en-US" dirty="0"/>
              <a:t>If the private key encrypts, only the public key can decrypt</a:t>
            </a:r>
            <a:endParaRPr lang="en-US" noProof="0" dirty="0"/>
          </a:p>
          <a:p>
            <a:pPr lvl="1"/>
            <a:r>
              <a:rPr lang="en-US" noProof="0" dirty="0"/>
              <a:t>Private key cannot be derived from the </a:t>
            </a:r>
            <a:r>
              <a:rPr lang="en-US" dirty="0"/>
              <a:t>public key</a:t>
            </a:r>
            <a:endParaRPr lang="en-US" noProof="0" dirty="0"/>
          </a:p>
          <a:p>
            <a:pPr lvl="1"/>
            <a:r>
              <a:rPr lang="en-US" noProof="0" dirty="0"/>
              <a:t>Private key must be kept secret</a:t>
            </a:r>
          </a:p>
          <a:p>
            <a:pPr lvl="1"/>
            <a:r>
              <a:rPr lang="en-US" noProof="0" dirty="0"/>
              <a:t>Public key is easy to distribute (anyone can have it)</a:t>
            </a:r>
          </a:p>
          <a:p>
            <a:r>
              <a:rPr lang="en-US" noProof="0" dirty="0"/>
              <a:t>Message size is limited to key size so not suitable for large amounts of data</a:t>
            </a:r>
          </a:p>
          <a:p>
            <a:r>
              <a:rPr lang="en-US" noProof="0" dirty="0"/>
              <a:t>Used for small amounts of authentication data</a:t>
            </a:r>
          </a:p>
        </p:txBody>
      </p:sp>
      <p:pic>
        <p:nvPicPr>
          <p:cNvPr id="5" name="Content Placeholder 4" descr="A close up of a map&#10;&#10;Description automatically generated">
            <a:extLst>
              <a:ext uri="{FF2B5EF4-FFF2-40B4-BE49-F238E27FC236}">
                <a16:creationId xmlns:a16="http://schemas.microsoft.com/office/drawing/2014/main" xmlns="" id="{30AEF27F-CCEF-431E-A79B-271EC9BD6BA3}"/>
              </a:ext>
            </a:extLst>
          </p:cNvPr>
          <p:cNvPicPr>
            <a:picLocks noGrp="1" noChangeAspect="1"/>
          </p:cNvPicPr>
          <p:nvPr>
            <p:ph sz="half" idx="2"/>
          </p:nvPr>
        </p:nvPicPr>
        <p:blipFill>
          <a:blip r:embed="rId3"/>
          <a:stretch>
            <a:fillRect/>
          </a:stretch>
        </p:blipFill>
        <p:spPr>
          <a:xfrm>
            <a:off x="3788670" y="968991"/>
            <a:ext cx="5178937" cy="3640301"/>
          </a:xfrm>
        </p:spPr>
      </p:pic>
      <p:sp>
        <p:nvSpPr>
          <p:cNvPr id="2" name="Footer Placeholder 1">
            <a:extLst>
              <a:ext uri="{FF2B5EF4-FFF2-40B4-BE49-F238E27FC236}">
                <a16:creationId xmlns:a16="http://schemas.microsoft.com/office/drawing/2014/main" xmlns="" id="{91E25E8B-F9A0-446F-A2A5-73E56914E651}"/>
              </a:ext>
            </a:extLst>
          </p:cNvPr>
          <p:cNvSpPr>
            <a:spLocks noGrp="1"/>
          </p:cNvSpPr>
          <p:nvPr>
            <p:ph type="ftr" sz="quarter" idx="10"/>
          </p:nvPr>
        </p:nvSpPr>
        <p:spPr/>
        <p:txBody>
          <a:bodyPr/>
          <a:lstStyle/>
          <a:p>
            <a:r>
              <a:rPr lang="en-GB"/>
              <a:t>CompTIA Security+ Lesson 5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xmlns="" id="{CC9E5BD5-2317-49DC-B38F-7D9B0C016D87}"/>
              </a:ext>
            </a:extLst>
          </p:cNvPr>
          <p:cNvSpPr>
            <a:spLocks noGrp="1"/>
          </p:cNvSpPr>
          <p:nvPr>
            <p:ph type="sldNum" sz="quarter" idx="11"/>
          </p:nvPr>
        </p:nvSpPr>
        <p:spPr/>
        <p:txBody>
          <a:bodyPr/>
          <a:lstStyle/>
          <a:p>
            <a:fld id="{B7CF8A19-3A9E-4ABC-B336-2FDDE321C72D}" type="slidenum">
              <a:rPr lang="en-US" smtClean="0"/>
              <a:pPr/>
              <a:t>9</a:t>
            </a:fld>
            <a:endParaRPr lang="en-US"/>
          </a:p>
        </p:txBody>
      </p:sp>
      <p:sp>
        <p:nvSpPr>
          <p:cNvPr id="4" name="TextBox 3">
            <a:extLst>
              <a:ext uri="{FF2B5EF4-FFF2-40B4-BE49-F238E27FC236}">
                <a16:creationId xmlns:a16="http://schemas.microsoft.com/office/drawing/2014/main" xmlns="" id="{E08CE3A6-3482-4060-98D3-17D77CB06EF9}"/>
              </a:ext>
            </a:extLst>
          </p:cNvPr>
          <p:cNvSpPr txBox="1"/>
          <p:nvPr/>
        </p:nvSpPr>
        <p:spPr>
          <a:xfrm>
            <a:off x="7914937" y="4508625"/>
            <a:ext cx="1285929" cy="230832"/>
          </a:xfrm>
          <a:prstGeom prst="rect">
            <a:avLst/>
          </a:prstGeom>
          <a:noFill/>
        </p:spPr>
        <p:txBody>
          <a:bodyPr wrap="none" rtlCol="0">
            <a:spAutoFit/>
          </a:bodyPr>
          <a:lstStyle/>
          <a:p>
            <a:pPr algn="just"/>
            <a:r>
              <a:rPr lang="en-US" sz="900" i="1" dirty="0">
                <a:solidFill>
                  <a:srgbClr val="45545F"/>
                </a:solidFill>
              </a:rPr>
              <a:t>Images © 123rf.com.</a:t>
            </a:r>
          </a:p>
        </p:txBody>
      </p:sp>
      <p:sp>
        <p:nvSpPr>
          <p:cNvPr id="8"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2450764062"/>
      </p:ext>
    </p:extLst>
  </p:cSld>
  <p:clrMapOvr>
    <a:masterClrMapping/>
  </p:clrMapOvr>
</p:sld>
</file>

<file path=ppt/theme/theme1.xml><?xml version="1.0" encoding="utf-8"?>
<a:theme xmlns:a="http://schemas.openxmlformats.org/drawingml/2006/main" name="comptia_ov">
  <a:themeElements>
    <a:clrScheme name="comptia">
      <a:dk1>
        <a:srgbClr val="44545F"/>
      </a:dk1>
      <a:lt1>
        <a:srgbClr val="FFFFFF"/>
      </a:lt1>
      <a:dk2>
        <a:srgbClr val="004D71"/>
      </a:dk2>
      <a:lt2>
        <a:srgbClr val="EAEAEA"/>
      </a:lt2>
      <a:accent1>
        <a:srgbClr val="0A7DA0"/>
      </a:accent1>
      <a:accent2>
        <a:srgbClr val="005C76"/>
      </a:accent2>
      <a:accent3>
        <a:srgbClr val="AAECFF"/>
      </a:accent3>
      <a:accent4>
        <a:srgbClr val="B1B7BC"/>
      </a:accent4>
      <a:accent5>
        <a:srgbClr val="ED1C24"/>
      </a:accent5>
      <a:accent6>
        <a:srgbClr val="ED6D00"/>
      </a:accent6>
      <a:hlink>
        <a:srgbClr val="009DDC"/>
      </a:hlink>
      <a:folHlink>
        <a:srgbClr val="009DDC"/>
      </a:folHlink>
    </a:clrScheme>
    <a:fontScheme name="Open Sans">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comptia_ov" id="{A1267259-ADC0-49AF-AB12-5D57617C9A52}" vid="{E4C4D14F-4B84-415E-9D68-F040C08409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8AB8BE3257A504EB15FA3D006F5CE14" ma:contentTypeVersion="12" ma:contentTypeDescription="Create a new document." ma:contentTypeScope="" ma:versionID="418cf6fe0ea8ffec7f4bbd14d3bb840a">
  <xsd:schema xmlns:xsd="http://www.w3.org/2001/XMLSchema" xmlns:xs="http://www.w3.org/2001/XMLSchema" xmlns:p="http://schemas.microsoft.com/office/2006/metadata/properties" xmlns:ns2="95a46270-66ec-4bdf-aabc-d78887d51418" xmlns:ns3="315eb565-7267-4a95-9087-2f433ded3c8b" targetNamespace="http://schemas.microsoft.com/office/2006/metadata/properties" ma:root="true" ma:fieldsID="fcf3f344b082f4df2f3eec2af3a5ce44" ns2:_="" ns3:_="">
    <xsd:import namespace="95a46270-66ec-4bdf-aabc-d78887d51418"/>
    <xsd:import namespace="315eb565-7267-4a95-9087-2f433ded3c8b"/>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a46270-66ec-4bdf-aabc-d78887d514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15eb565-7267-4a95-9087-2f433ded3c8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6FD110E-F4A4-4560-A22D-A903FA1C6A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a46270-66ec-4bdf-aabc-d78887d51418"/>
    <ds:schemaRef ds:uri="315eb565-7267-4a95-9087-2f433ded3c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A2CFB8D-1019-43EC-BFD1-51DA40016399}">
  <ds:schemaRefs>
    <ds:schemaRef ds:uri="http://schemas.microsoft.com/sharepoint/v3/contenttype/forms"/>
  </ds:schemaRefs>
</ds:datastoreItem>
</file>

<file path=customXml/itemProps3.xml><?xml version="1.0" encoding="utf-8"?>
<ds:datastoreItem xmlns:ds="http://schemas.openxmlformats.org/officeDocument/2006/customXml" ds:itemID="{79804A4A-BEBA-46F7-8D91-096B77966F98}">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comptia_ov</Template>
  <TotalTime>2563</TotalTime>
  <Words>2530</Words>
  <Application>Microsoft Office PowerPoint</Application>
  <PresentationFormat>On-screen Show (16:9)</PresentationFormat>
  <Paragraphs>297</Paragraphs>
  <Slides>31</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Open Sans</vt:lpstr>
      <vt:lpstr>Open Sans SemiBold</vt:lpstr>
      <vt:lpstr>comptia_ov</vt:lpstr>
      <vt:lpstr>Summarizing Basic Cryptographic Concepts </vt:lpstr>
      <vt:lpstr>Compare and Contrast Cryptographic Ciphers </vt:lpstr>
      <vt:lpstr>Syllabus Objectives Covered</vt:lpstr>
      <vt:lpstr>Cryptographic Concepts provides for secure communication in the presence of malicious third-parties</vt:lpstr>
      <vt:lpstr>PowerPoint Presentation</vt:lpstr>
      <vt:lpstr>Hashing Algorithms -  String fingerprint</vt:lpstr>
      <vt:lpstr>Encryption Ciphers and Keys</vt:lpstr>
      <vt:lpstr>Symmetric Encryption uses a single key to encrypt and decrypt</vt:lpstr>
      <vt:lpstr>Asymmetric Encryption encrypts and decrypts the data using two separate yet mathematically connected cryptographic keys</vt:lpstr>
      <vt:lpstr>Summarize Cryptographic Modes of Operation </vt:lpstr>
      <vt:lpstr>Syllabus Objectives Covered</vt:lpstr>
      <vt:lpstr>Digital Signatures A digital signature—a type of electronic signature—is a mathematical algorithm routinely used to validate the authenticity and integrity of a message</vt:lpstr>
      <vt:lpstr>Digital Certificates is a file that verifies the identity of a device or user and enables encrypted connections.</vt:lpstr>
      <vt:lpstr>Cryptographic Modes of Operation</vt:lpstr>
      <vt:lpstr>Summarize Cryptographic Use Cases and Weaknesses </vt:lpstr>
      <vt:lpstr>Syllabus Objectives Covered</vt:lpstr>
      <vt:lpstr>Cryptography for Authentication and Non-repudiation</vt:lpstr>
      <vt:lpstr>Cryptography Supporting Confidentiality</vt:lpstr>
      <vt:lpstr>Cryptography Supporting Integrity and Resiliency</vt:lpstr>
      <vt:lpstr>Cryptographic Performance Limitations </vt:lpstr>
      <vt:lpstr> Attacks on Cryptography Man-in-the-Middle and Downgrade Attacks</vt:lpstr>
      <vt:lpstr>Collisions Attack</vt:lpstr>
      <vt:lpstr>Solutions Key Stretching and Salting solutions</vt:lpstr>
      <vt:lpstr>Cryptographic Use Cases and Weaknesses</vt:lpstr>
      <vt:lpstr>Summarize Other Cryptographic Technologies </vt:lpstr>
      <vt:lpstr>Syllabus Objectives Covered</vt:lpstr>
      <vt:lpstr>Quantum</vt:lpstr>
      <vt:lpstr>Homomorphic Encryption</vt:lpstr>
      <vt:lpstr>Blockchain</vt:lpstr>
      <vt:lpstr>Steganography</vt:lpstr>
      <vt:lpstr>Summary</vt:lpstr>
    </vt:vector>
  </TitlesOfParts>
  <Company>CompTIA,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CompTIA Security+ | Lesson 5 | Summarizing Basic Cryptographic Concepts</dc:title>
  <dc:subject>Slide deck to accompany a CompTIA OCC study guide</dc:subject>
  <dc:creator>James Pengelly</dc:creator>
  <dc:description>Copyright © 2020 CompTIA, Inc. All rights reserved. Screenshots used for illustrative purposes are the property of the software proprietor.</dc:description>
  <cp:lastModifiedBy>AMOS KIBET</cp:lastModifiedBy>
  <cp:revision>32</cp:revision>
  <dcterms:created xsi:type="dcterms:W3CDTF">2020-04-30T09:55:43Z</dcterms:created>
  <dcterms:modified xsi:type="dcterms:W3CDTF">2022-10-14T09:38:57Z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0x010100F8AB8BE3257A504EB15FA3D006F5CE14</vt:lpwstr>
  </property>
</Properties>
</file>